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63" r:id="rId2"/>
    <p:sldId id="261" r:id="rId3"/>
    <p:sldId id="258" r:id="rId4"/>
    <p:sldId id="259" r:id="rId5"/>
    <p:sldId id="264" r:id="rId6"/>
    <p:sldId id="267" r:id="rId7"/>
    <p:sldId id="266" r:id="rId8"/>
    <p:sldId id="268" r:id="rId9"/>
    <p:sldId id="273" r:id="rId10"/>
    <p:sldId id="271" r:id="rId11"/>
    <p:sldId id="270" r:id="rId12"/>
    <p:sldId id="269" r:id="rId13"/>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2F2F2"/>
    <a:srgbClr val="92B36E"/>
    <a:srgbClr val="C0D2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llemlayout 2 - Markerin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llemlayout 2 - Markering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llemlayou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3" autoAdjust="0"/>
    <p:restoredTop sz="82704" autoAdjust="0"/>
  </p:normalViewPr>
  <p:slideViewPr>
    <p:cSldViewPr snapToGrid="0">
      <p:cViewPr varScale="1">
        <p:scale>
          <a:sx n="90" d="100"/>
          <a:sy n="90" d="100"/>
        </p:scale>
        <p:origin x="147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jpeg>
</file>

<file path=ppt/media/image4.JP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Pladsholder til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4B025B-ED06-4054-8E7F-9BB45FAE90C5}" type="datetimeFigureOut">
              <a:rPr lang="da-DK" smtClean="0"/>
              <a:t>31.03.2022</a:t>
            </a:fld>
            <a:endParaRPr lang="da-DK"/>
          </a:p>
        </p:txBody>
      </p:sp>
      <p:sp>
        <p:nvSpPr>
          <p:cNvPr id="4" name="Pladsholder til slidebille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Pladsholder til no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6" name="Pladsholder til sidefod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Pladsholder til sli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8D672E-863E-4313-AD60-6BC5D02CACAF}" type="slidenum">
              <a:rPr lang="da-DK" smtClean="0"/>
              <a:t>‹nr.›</a:t>
            </a:fld>
            <a:endParaRPr lang="da-DK"/>
          </a:p>
        </p:txBody>
      </p:sp>
    </p:spTree>
    <p:extLst>
      <p:ext uri="{BB962C8B-B14F-4D97-AF65-F5344CB8AC3E}">
        <p14:creationId xmlns:p14="http://schemas.microsoft.com/office/powerpoint/2010/main" val="28708375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5"/>
          </p:nvPr>
        </p:nvSpPr>
        <p:spPr/>
        <p:txBody>
          <a:bodyPr/>
          <a:lstStyle/>
          <a:p>
            <a:fld id="{EB8D672E-863E-4313-AD60-6BC5D02CACAF}" type="slidenum">
              <a:rPr lang="da-DK" smtClean="0"/>
              <a:t>1</a:t>
            </a:fld>
            <a:endParaRPr lang="da-DK"/>
          </a:p>
        </p:txBody>
      </p:sp>
    </p:spTree>
    <p:extLst>
      <p:ext uri="{BB962C8B-B14F-4D97-AF65-F5344CB8AC3E}">
        <p14:creationId xmlns:p14="http://schemas.microsoft.com/office/powerpoint/2010/main" val="34951062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slid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CE398D1-E6B6-4CE3-849D-E509B8E166DF}"/>
              </a:ext>
            </a:extLst>
          </p:cNvPr>
          <p:cNvSpPr>
            <a:spLocks noGrp="1"/>
          </p:cNvSpPr>
          <p:nvPr>
            <p:ph type="ctrTitle"/>
          </p:nvPr>
        </p:nvSpPr>
        <p:spPr>
          <a:xfrm>
            <a:off x="1524000" y="1122363"/>
            <a:ext cx="9144000" cy="2387600"/>
          </a:xfrm>
        </p:spPr>
        <p:txBody>
          <a:bodyPr anchor="b"/>
          <a:lstStyle>
            <a:lvl1pPr algn="ctr">
              <a:defRPr sz="6000"/>
            </a:lvl1pPr>
          </a:lstStyle>
          <a:p>
            <a:r>
              <a:rPr lang="da-DK"/>
              <a:t>Klik for at redigere titeltypografien i masteren</a:t>
            </a:r>
          </a:p>
        </p:txBody>
      </p:sp>
      <p:sp>
        <p:nvSpPr>
          <p:cNvPr id="3" name="Undertitel 2">
            <a:extLst>
              <a:ext uri="{FF2B5EF4-FFF2-40B4-BE49-F238E27FC236}">
                <a16:creationId xmlns:a16="http://schemas.microsoft.com/office/drawing/2014/main" id="{DD7AD987-54AD-44F5-803E-C3F1F1EF34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p>
        </p:txBody>
      </p:sp>
      <p:sp>
        <p:nvSpPr>
          <p:cNvPr id="4" name="Pladsholder til dato 3">
            <a:extLst>
              <a:ext uri="{FF2B5EF4-FFF2-40B4-BE49-F238E27FC236}">
                <a16:creationId xmlns:a16="http://schemas.microsoft.com/office/drawing/2014/main" id="{612218C1-8BE2-4AEC-BE63-CCFA2727A653}"/>
              </a:ext>
            </a:extLst>
          </p:cNvPr>
          <p:cNvSpPr>
            <a:spLocks noGrp="1"/>
          </p:cNvSpPr>
          <p:nvPr>
            <p:ph type="dt" sz="half" idx="10"/>
          </p:nvPr>
        </p:nvSpPr>
        <p:spPr/>
        <p:txBody>
          <a:bodyPr/>
          <a:lstStyle/>
          <a:p>
            <a:fld id="{553F68BF-6F0D-4D76-A715-4E6FC2E61B00}" type="datetimeFigureOut">
              <a:rPr lang="da-DK" smtClean="0"/>
              <a:t>31.03.2022</a:t>
            </a:fld>
            <a:endParaRPr lang="da-DK"/>
          </a:p>
        </p:txBody>
      </p:sp>
      <p:sp>
        <p:nvSpPr>
          <p:cNvPr id="5" name="Pladsholder til sidefod 4">
            <a:extLst>
              <a:ext uri="{FF2B5EF4-FFF2-40B4-BE49-F238E27FC236}">
                <a16:creationId xmlns:a16="http://schemas.microsoft.com/office/drawing/2014/main" id="{01D2034C-7296-4A33-A058-771FFEF0129F}"/>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76C50E9B-FDE8-4546-85AF-F7FB34107501}"/>
              </a:ext>
            </a:extLst>
          </p:cNvPr>
          <p:cNvSpPr>
            <a:spLocks noGrp="1"/>
          </p:cNvSpPr>
          <p:nvPr>
            <p:ph type="sldNum" sz="quarter" idx="12"/>
          </p:nvPr>
        </p:nvSpPr>
        <p:spPr/>
        <p:txBody>
          <a:bodyPr/>
          <a:lstStyle/>
          <a:p>
            <a:fld id="{42AA43C9-419B-4265-B30D-08223827A482}" type="slidenum">
              <a:rPr lang="da-DK" smtClean="0"/>
              <a:t>‹nr.›</a:t>
            </a:fld>
            <a:endParaRPr lang="da-DK"/>
          </a:p>
        </p:txBody>
      </p:sp>
    </p:spTree>
    <p:extLst>
      <p:ext uri="{BB962C8B-B14F-4D97-AF65-F5344CB8AC3E}">
        <p14:creationId xmlns:p14="http://schemas.microsoft.com/office/powerpoint/2010/main" val="4224196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og lodret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506BD5-6721-4163-8B8E-02513102F41D}"/>
              </a:ext>
            </a:extLst>
          </p:cNvPr>
          <p:cNvSpPr>
            <a:spLocks noGrp="1"/>
          </p:cNvSpPr>
          <p:nvPr>
            <p:ph type="title"/>
          </p:nvPr>
        </p:nvSpPr>
        <p:spPr/>
        <p:txBody>
          <a:bodyPr/>
          <a:lstStyle/>
          <a:p>
            <a:r>
              <a:rPr lang="da-DK"/>
              <a:t>Klik for at redigere titeltypografien i masteren</a:t>
            </a:r>
          </a:p>
        </p:txBody>
      </p:sp>
      <p:sp>
        <p:nvSpPr>
          <p:cNvPr id="3" name="Pladsholder til lodret titel 2">
            <a:extLst>
              <a:ext uri="{FF2B5EF4-FFF2-40B4-BE49-F238E27FC236}">
                <a16:creationId xmlns:a16="http://schemas.microsoft.com/office/drawing/2014/main" id="{D06338EC-7810-4ED9-B769-D23A23911C89}"/>
              </a:ext>
            </a:extLst>
          </p:cNvPr>
          <p:cNvSpPr>
            <a:spLocks noGrp="1"/>
          </p:cNvSpPr>
          <p:nvPr>
            <p:ph type="body" orient="vert" idx="1"/>
          </p:nvPr>
        </p:nvSpPr>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B00EDDBC-64A6-49AD-B837-2AE1F8D6ECEF}"/>
              </a:ext>
            </a:extLst>
          </p:cNvPr>
          <p:cNvSpPr>
            <a:spLocks noGrp="1"/>
          </p:cNvSpPr>
          <p:nvPr>
            <p:ph type="dt" sz="half" idx="10"/>
          </p:nvPr>
        </p:nvSpPr>
        <p:spPr/>
        <p:txBody>
          <a:bodyPr/>
          <a:lstStyle/>
          <a:p>
            <a:fld id="{553F68BF-6F0D-4D76-A715-4E6FC2E61B00}" type="datetimeFigureOut">
              <a:rPr lang="da-DK" smtClean="0"/>
              <a:t>31.03.2022</a:t>
            </a:fld>
            <a:endParaRPr lang="da-DK"/>
          </a:p>
        </p:txBody>
      </p:sp>
      <p:sp>
        <p:nvSpPr>
          <p:cNvPr id="5" name="Pladsholder til sidefod 4">
            <a:extLst>
              <a:ext uri="{FF2B5EF4-FFF2-40B4-BE49-F238E27FC236}">
                <a16:creationId xmlns:a16="http://schemas.microsoft.com/office/drawing/2014/main" id="{05842B2F-EBB8-40AF-AE38-DA4B26ECD1B5}"/>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99243725-8E0D-460F-A88B-79360E85201E}"/>
              </a:ext>
            </a:extLst>
          </p:cNvPr>
          <p:cNvSpPr>
            <a:spLocks noGrp="1"/>
          </p:cNvSpPr>
          <p:nvPr>
            <p:ph type="sldNum" sz="quarter" idx="12"/>
          </p:nvPr>
        </p:nvSpPr>
        <p:spPr/>
        <p:txBody>
          <a:bodyPr/>
          <a:lstStyle/>
          <a:p>
            <a:fld id="{42AA43C9-419B-4265-B30D-08223827A482}" type="slidenum">
              <a:rPr lang="da-DK" smtClean="0"/>
              <a:t>‹nr.›</a:t>
            </a:fld>
            <a:endParaRPr lang="da-DK"/>
          </a:p>
        </p:txBody>
      </p:sp>
    </p:spTree>
    <p:extLst>
      <p:ext uri="{BB962C8B-B14F-4D97-AF65-F5344CB8AC3E}">
        <p14:creationId xmlns:p14="http://schemas.microsoft.com/office/powerpoint/2010/main" val="32753555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et titel og tekst">
    <p:spTree>
      <p:nvGrpSpPr>
        <p:cNvPr id="1" name=""/>
        <p:cNvGrpSpPr/>
        <p:nvPr/>
      </p:nvGrpSpPr>
      <p:grpSpPr>
        <a:xfrm>
          <a:off x="0" y="0"/>
          <a:ext cx="0" cy="0"/>
          <a:chOff x="0" y="0"/>
          <a:chExt cx="0" cy="0"/>
        </a:xfrm>
      </p:grpSpPr>
      <p:sp>
        <p:nvSpPr>
          <p:cNvPr id="2" name="Lodret titel 1">
            <a:extLst>
              <a:ext uri="{FF2B5EF4-FFF2-40B4-BE49-F238E27FC236}">
                <a16:creationId xmlns:a16="http://schemas.microsoft.com/office/drawing/2014/main" id="{DA3C1F29-2FBF-4FD0-B6A8-67A18933168C}"/>
              </a:ext>
            </a:extLst>
          </p:cNvPr>
          <p:cNvSpPr>
            <a:spLocks noGrp="1"/>
          </p:cNvSpPr>
          <p:nvPr>
            <p:ph type="title" orient="vert"/>
          </p:nvPr>
        </p:nvSpPr>
        <p:spPr>
          <a:xfrm>
            <a:off x="8724900" y="365125"/>
            <a:ext cx="2628900" cy="5811838"/>
          </a:xfrm>
        </p:spPr>
        <p:txBody>
          <a:bodyPr vert="eaVert"/>
          <a:lstStyle/>
          <a:p>
            <a:r>
              <a:rPr lang="da-DK"/>
              <a:t>Klik for at redigere titeltypografien i masteren</a:t>
            </a:r>
          </a:p>
        </p:txBody>
      </p:sp>
      <p:sp>
        <p:nvSpPr>
          <p:cNvPr id="3" name="Pladsholder til lodret titel 2">
            <a:extLst>
              <a:ext uri="{FF2B5EF4-FFF2-40B4-BE49-F238E27FC236}">
                <a16:creationId xmlns:a16="http://schemas.microsoft.com/office/drawing/2014/main" id="{34BDE00D-FAD8-44AC-A324-28451C1F3BF0}"/>
              </a:ext>
            </a:extLst>
          </p:cNvPr>
          <p:cNvSpPr>
            <a:spLocks noGrp="1"/>
          </p:cNvSpPr>
          <p:nvPr>
            <p:ph type="body" orient="vert" idx="1"/>
          </p:nvPr>
        </p:nvSpPr>
        <p:spPr>
          <a:xfrm>
            <a:off x="838200" y="365125"/>
            <a:ext cx="7734300" cy="5811838"/>
          </a:xfrm>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5183A09D-FC10-4440-811F-27A2018C9884}"/>
              </a:ext>
            </a:extLst>
          </p:cNvPr>
          <p:cNvSpPr>
            <a:spLocks noGrp="1"/>
          </p:cNvSpPr>
          <p:nvPr>
            <p:ph type="dt" sz="half" idx="10"/>
          </p:nvPr>
        </p:nvSpPr>
        <p:spPr/>
        <p:txBody>
          <a:bodyPr/>
          <a:lstStyle/>
          <a:p>
            <a:fld id="{553F68BF-6F0D-4D76-A715-4E6FC2E61B00}" type="datetimeFigureOut">
              <a:rPr lang="da-DK" smtClean="0"/>
              <a:t>31.03.2022</a:t>
            </a:fld>
            <a:endParaRPr lang="da-DK"/>
          </a:p>
        </p:txBody>
      </p:sp>
      <p:sp>
        <p:nvSpPr>
          <p:cNvPr id="5" name="Pladsholder til sidefod 4">
            <a:extLst>
              <a:ext uri="{FF2B5EF4-FFF2-40B4-BE49-F238E27FC236}">
                <a16:creationId xmlns:a16="http://schemas.microsoft.com/office/drawing/2014/main" id="{E22D8EA5-2AB2-40B1-9FF3-53ED5D1D822C}"/>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DE351673-9FEA-469A-B92A-72ABBBACE234}"/>
              </a:ext>
            </a:extLst>
          </p:cNvPr>
          <p:cNvSpPr>
            <a:spLocks noGrp="1"/>
          </p:cNvSpPr>
          <p:nvPr>
            <p:ph type="sldNum" sz="quarter" idx="12"/>
          </p:nvPr>
        </p:nvSpPr>
        <p:spPr/>
        <p:txBody>
          <a:bodyPr/>
          <a:lstStyle/>
          <a:p>
            <a:fld id="{42AA43C9-419B-4265-B30D-08223827A482}" type="slidenum">
              <a:rPr lang="da-DK" smtClean="0"/>
              <a:t>‹nr.›</a:t>
            </a:fld>
            <a:endParaRPr lang="da-DK"/>
          </a:p>
        </p:txBody>
      </p:sp>
    </p:spTree>
    <p:extLst>
      <p:ext uri="{BB962C8B-B14F-4D97-AF65-F5344CB8AC3E}">
        <p14:creationId xmlns:p14="http://schemas.microsoft.com/office/powerpoint/2010/main" val="954325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og indholdsobjek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D9BB71-CB55-4E23-BBFA-0C7896FD9299}"/>
              </a:ext>
            </a:extLst>
          </p:cNvPr>
          <p:cNvSpPr>
            <a:spLocks noGrp="1"/>
          </p:cNvSpPr>
          <p:nvPr>
            <p:ph type="title"/>
          </p:nvPr>
        </p:nvSpPr>
        <p:spPr/>
        <p:txBody>
          <a:bodyPr/>
          <a:lstStyle/>
          <a:p>
            <a:r>
              <a:rPr lang="da-DK"/>
              <a:t>Klik for at redigere titeltypografien i masteren</a:t>
            </a:r>
          </a:p>
        </p:txBody>
      </p:sp>
      <p:sp>
        <p:nvSpPr>
          <p:cNvPr id="3" name="Pladsholder til indhold 2">
            <a:extLst>
              <a:ext uri="{FF2B5EF4-FFF2-40B4-BE49-F238E27FC236}">
                <a16:creationId xmlns:a16="http://schemas.microsoft.com/office/drawing/2014/main" id="{DE928E86-0655-4610-A20F-3EFB9794C5C4}"/>
              </a:ext>
            </a:extLst>
          </p:cNvPr>
          <p:cNvSpPr>
            <a:spLocks noGrp="1"/>
          </p:cNvSpPr>
          <p:nvPr>
            <p:ph idx="1"/>
          </p:nvPr>
        </p:nvSpPr>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C3125BF2-9B59-45F1-BD13-BA6E2D9B9B6C}"/>
              </a:ext>
            </a:extLst>
          </p:cNvPr>
          <p:cNvSpPr>
            <a:spLocks noGrp="1"/>
          </p:cNvSpPr>
          <p:nvPr>
            <p:ph type="dt" sz="half" idx="10"/>
          </p:nvPr>
        </p:nvSpPr>
        <p:spPr/>
        <p:txBody>
          <a:bodyPr/>
          <a:lstStyle/>
          <a:p>
            <a:fld id="{553F68BF-6F0D-4D76-A715-4E6FC2E61B00}" type="datetimeFigureOut">
              <a:rPr lang="da-DK" smtClean="0"/>
              <a:t>31.03.2022</a:t>
            </a:fld>
            <a:endParaRPr lang="da-DK"/>
          </a:p>
        </p:txBody>
      </p:sp>
      <p:sp>
        <p:nvSpPr>
          <p:cNvPr id="5" name="Pladsholder til sidefod 4">
            <a:extLst>
              <a:ext uri="{FF2B5EF4-FFF2-40B4-BE49-F238E27FC236}">
                <a16:creationId xmlns:a16="http://schemas.microsoft.com/office/drawing/2014/main" id="{B18B0613-447C-45AD-BB26-13AE70EB4502}"/>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7F16351E-C9A0-4B73-9DFD-E167E54BB74A}"/>
              </a:ext>
            </a:extLst>
          </p:cNvPr>
          <p:cNvSpPr>
            <a:spLocks noGrp="1"/>
          </p:cNvSpPr>
          <p:nvPr>
            <p:ph type="sldNum" sz="quarter" idx="12"/>
          </p:nvPr>
        </p:nvSpPr>
        <p:spPr/>
        <p:txBody>
          <a:bodyPr/>
          <a:lstStyle/>
          <a:p>
            <a:fld id="{42AA43C9-419B-4265-B30D-08223827A482}" type="slidenum">
              <a:rPr lang="da-DK" smtClean="0"/>
              <a:t>‹nr.›</a:t>
            </a:fld>
            <a:endParaRPr lang="da-DK"/>
          </a:p>
        </p:txBody>
      </p:sp>
    </p:spTree>
    <p:extLst>
      <p:ext uri="{BB962C8B-B14F-4D97-AF65-F5344CB8AC3E}">
        <p14:creationId xmlns:p14="http://schemas.microsoft.com/office/powerpoint/2010/main" val="37042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fsnitsoversk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731217-0286-4786-A89F-4556AB7B66B1}"/>
              </a:ext>
            </a:extLst>
          </p:cNvPr>
          <p:cNvSpPr>
            <a:spLocks noGrp="1"/>
          </p:cNvSpPr>
          <p:nvPr>
            <p:ph type="title"/>
          </p:nvPr>
        </p:nvSpPr>
        <p:spPr>
          <a:xfrm>
            <a:off x="831850" y="1709738"/>
            <a:ext cx="10515600" cy="2852737"/>
          </a:xfrm>
        </p:spPr>
        <p:txBody>
          <a:bodyPr anchor="b"/>
          <a:lstStyle>
            <a:lvl1pPr>
              <a:defRPr sz="6000"/>
            </a:lvl1pPr>
          </a:lstStyle>
          <a:p>
            <a:r>
              <a:rPr lang="da-DK"/>
              <a:t>Klik for at redigere titeltypografien i masteren</a:t>
            </a:r>
          </a:p>
        </p:txBody>
      </p:sp>
      <p:sp>
        <p:nvSpPr>
          <p:cNvPr id="3" name="Pladsholder til tekst 2">
            <a:extLst>
              <a:ext uri="{FF2B5EF4-FFF2-40B4-BE49-F238E27FC236}">
                <a16:creationId xmlns:a16="http://schemas.microsoft.com/office/drawing/2014/main" id="{BC9DC264-7FCB-411B-8A37-713E9D3B44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a-DK"/>
              <a:t>Klik for at redigere teksttypografierne i masteren</a:t>
            </a:r>
          </a:p>
        </p:txBody>
      </p:sp>
      <p:sp>
        <p:nvSpPr>
          <p:cNvPr id="4" name="Pladsholder til dato 3">
            <a:extLst>
              <a:ext uri="{FF2B5EF4-FFF2-40B4-BE49-F238E27FC236}">
                <a16:creationId xmlns:a16="http://schemas.microsoft.com/office/drawing/2014/main" id="{AAD301DF-9941-4818-B7E9-CD760A891855}"/>
              </a:ext>
            </a:extLst>
          </p:cNvPr>
          <p:cNvSpPr>
            <a:spLocks noGrp="1"/>
          </p:cNvSpPr>
          <p:nvPr>
            <p:ph type="dt" sz="half" idx="10"/>
          </p:nvPr>
        </p:nvSpPr>
        <p:spPr/>
        <p:txBody>
          <a:bodyPr/>
          <a:lstStyle/>
          <a:p>
            <a:fld id="{553F68BF-6F0D-4D76-A715-4E6FC2E61B00}" type="datetimeFigureOut">
              <a:rPr lang="da-DK" smtClean="0"/>
              <a:t>31.03.2022</a:t>
            </a:fld>
            <a:endParaRPr lang="da-DK"/>
          </a:p>
        </p:txBody>
      </p:sp>
      <p:sp>
        <p:nvSpPr>
          <p:cNvPr id="5" name="Pladsholder til sidefod 4">
            <a:extLst>
              <a:ext uri="{FF2B5EF4-FFF2-40B4-BE49-F238E27FC236}">
                <a16:creationId xmlns:a16="http://schemas.microsoft.com/office/drawing/2014/main" id="{FF50AAC6-AE13-43D0-8D40-F75A95829461}"/>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EC5E5BCD-8085-4BA1-AC31-5F0884269E0D}"/>
              </a:ext>
            </a:extLst>
          </p:cNvPr>
          <p:cNvSpPr>
            <a:spLocks noGrp="1"/>
          </p:cNvSpPr>
          <p:nvPr>
            <p:ph type="sldNum" sz="quarter" idx="12"/>
          </p:nvPr>
        </p:nvSpPr>
        <p:spPr/>
        <p:txBody>
          <a:bodyPr/>
          <a:lstStyle/>
          <a:p>
            <a:fld id="{42AA43C9-419B-4265-B30D-08223827A482}" type="slidenum">
              <a:rPr lang="da-DK" smtClean="0"/>
              <a:t>‹nr.›</a:t>
            </a:fld>
            <a:endParaRPr lang="da-DK"/>
          </a:p>
        </p:txBody>
      </p:sp>
    </p:spTree>
    <p:extLst>
      <p:ext uri="{BB962C8B-B14F-4D97-AF65-F5344CB8AC3E}">
        <p14:creationId xmlns:p14="http://schemas.microsoft.com/office/powerpoint/2010/main" val="2935636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D6279D8-D6F3-4619-9F03-09809282F18D}"/>
              </a:ext>
            </a:extLst>
          </p:cNvPr>
          <p:cNvSpPr>
            <a:spLocks noGrp="1"/>
          </p:cNvSpPr>
          <p:nvPr>
            <p:ph type="title"/>
          </p:nvPr>
        </p:nvSpPr>
        <p:spPr/>
        <p:txBody>
          <a:bodyPr/>
          <a:lstStyle/>
          <a:p>
            <a:r>
              <a:rPr lang="da-DK"/>
              <a:t>Klik for at redigere titeltypografien i masteren</a:t>
            </a:r>
          </a:p>
        </p:txBody>
      </p:sp>
      <p:sp>
        <p:nvSpPr>
          <p:cNvPr id="3" name="Pladsholder til indhold 2">
            <a:extLst>
              <a:ext uri="{FF2B5EF4-FFF2-40B4-BE49-F238E27FC236}">
                <a16:creationId xmlns:a16="http://schemas.microsoft.com/office/drawing/2014/main" id="{16CBE1F1-7704-4E9D-AC03-1080B1919EA8}"/>
              </a:ext>
            </a:extLst>
          </p:cNvPr>
          <p:cNvSpPr>
            <a:spLocks noGrp="1"/>
          </p:cNvSpPr>
          <p:nvPr>
            <p:ph sz="half" idx="1"/>
          </p:nvPr>
        </p:nvSpPr>
        <p:spPr>
          <a:xfrm>
            <a:off x="838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indhold 3">
            <a:extLst>
              <a:ext uri="{FF2B5EF4-FFF2-40B4-BE49-F238E27FC236}">
                <a16:creationId xmlns:a16="http://schemas.microsoft.com/office/drawing/2014/main" id="{B1BD6C2D-A39F-4FEF-95A8-E98F64F80290}"/>
              </a:ext>
            </a:extLst>
          </p:cNvPr>
          <p:cNvSpPr>
            <a:spLocks noGrp="1"/>
          </p:cNvSpPr>
          <p:nvPr>
            <p:ph sz="half" idx="2"/>
          </p:nvPr>
        </p:nvSpPr>
        <p:spPr>
          <a:xfrm>
            <a:off x="6172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5" name="Pladsholder til dato 4">
            <a:extLst>
              <a:ext uri="{FF2B5EF4-FFF2-40B4-BE49-F238E27FC236}">
                <a16:creationId xmlns:a16="http://schemas.microsoft.com/office/drawing/2014/main" id="{68FD4E38-36D1-490C-A11A-2856DC3E4D3D}"/>
              </a:ext>
            </a:extLst>
          </p:cNvPr>
          <p:cNvSpPr>
            <a:spLocks noGrp="1"/>
          </p:cNvSpPr>
          <p:nvPr>
            <p:ph type="dt" sz="half" idx="10"/>
          </p:nvPr>
        </p:nvSpPr>
        <p:spPr/>
        <p:txBody>
          <a:bodyPr/>
          <a:lstStyle/>
          <a:p>
            <a:fld id="{553F68BF-6F0D-4D76-A715-4E6FC2E61B00}" type="datetimeFigureOut">
              <a:rPr lang="da-DK" smtClean="0"/>
              <a:t>31.03.2022</a:t>
            </a:fld>
            <a:endParaRPr lang="da-DK"/>
          </a:p>
        </p:txBody>
      </p:sp>
      <p:sp>
        <p:nvSpPr>
          <p:cNvPr id="6" name="Pladsholder til sidefod 5">
            <a:extLst>
              <a:ext uri="{FF2B5EF4-FFF2-40B4-BE49-F238E27FC236}">
                <a16:creationId xmlns:a16="http://schemas.microsoft.com/office/drawing/2014/main" id="{66EC63DA-FB1F-40B7-8D40-A10787F7F3FE}"/>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85B0F61B-B0AD-4BDA-A5D6-221191341363}"/>
              </a:ext>
            </a:extLst>
          </p:cNvPr>
          <p:cNvSpPr>
            <a:spLocks noGrp="1"/>
          </p:cNvSpPr>
          <p:nvPr>
            <p:ph type="sldNum" sz="quarter" idx="12"/>
          </p:nvPr>
        </p:nvSpPr>
        <p:spPr/>
        <p:txBody>
          <a:bodyPr/>
          <a:lstStyle/>
          <a:p>
            <a:fld id="{42AA43C9-419B-4265-B30D-08223827A482}" type="slidenum">
              <a:rPr lang="da-DK" smtClean="0"/>
              <a:t>‹nr.›</a:t>
            </a:fld>
            <a:endParaRPr lang="da-DK"/>
          </a:p>
        </p:txBody>
      </p:sp>
    </p:spTree>
    <p:extLst>
      <p:ext uri="{BB962C8B-B14F-4D97-AF65-F5344CB8AC3E}">
        <p14:creationId xmlns:p14="http://schemas.microsoft.com/office/powerpoint/2010/main" val="3112104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EC4098A-77CF-436F-BA2D-F64B13B844F1}"/>
              </a:ext>
            </a:extLst>
          </p:cNvPr>
          <p:cNvSpPr>
            <a:spLocks noGrp="1"/>
          </p:cNvSpPr>
          <p:nvPr>
            <p:ph type="title"/>
          </p:nvPr>
        </p:nvSpPr>
        <p:spPr>
          <a:xfrm>
            <a:off x="839788" y="365125"/>
            <a:ext cx="10515600" cy="1325563"/>
          </a:xfrm>
        </p:spPr>
        <p:txBody>
          <a:bodyPr/>
          <a:lstStyle/>
          <a:p>
            <a:r>
              <a:rPr lang="da-DK"/>
              <a:t>Klik for at redigere titeltypografien i masteren</a:t>
            </a:r>
          </a:p>
        </p:txBody>
      </p:sp>
      <p:sp>
        <p:nvSpPr>
          <p:cNvPr id="3" name="Pladsholder til tekst 2">
            <a:extLst>
              <a:ext uri="{FF2B5EF4-FFF2-40B4-BE49-F238E27FC236}">
                <a16:creationId xmlns:a16="http://schemas.microsoft.com/office/drawing/2014/main" id="{EB0C009E-696B-460D-8D98-E65A89BA3E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4" name="Pladsholder til indhold 3">
            <a:extLst>
              <a:ext uri="{FF2B5EF4-FFF2-40B4-BE49-F238E27FC236}">
                <a16:creationId xmlns:a16="http://schemas.microsoft.com/office/drawing/2014/main" id="{FD5CC8CA-8A19-4E7C-A3DA-6F6EBCFC3244}"/>
              </a:ext>
            </a:extLst>
          </p:cNvPr>
          <p:cNvSpPr>
            <a:spLocks noGrp="1"/>
          </p:cNvSpPr>
          <p:nvPr>
            <p:ph sz="half" idx="2"/>
          </p:nvPr>
        </p:nvSpPr>
        <p:spPr>
          <a:xfrm>
            <a:off x="839788" y="2505075"/>
            <a:ext cx="5157787"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5" name="Pladsholder til tekst 4">
            <a:extLst>
              <a:ext uri="{FF2B5EF4-FFF2-40B4-BE49-F238E27FC236}">
                <a16:creationId xmlns:a16="http://schemas.microsoft.com/office/drawing/2014/main" id="{34023E69-0FD9-4348-94C5-890BD3E3AA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6" name="Pladsholder til indhold 5">
            <a:extLst>
              <a:ext uri="{FF2B5EF4-FFF2-40B4-BE49-F238E27FC236}">
                <a16:creationId xmlns:a16="http://schemas.microsoft.com/office/drawing/2014/main" id="{7DF2B7ED-6553-4330-8546-6CEE9FDCA54C}"/>
              </a:ext>
            </a:extLst>
          </p:cNvPr>
          <p:cNvSpPr>
            <a:spLocks noGrp="1"/>
          </p:cNvSpPr>
          <p:nvPr>
            <p:ph sz="quarter" idx="4"/>
          </p:nvPr>
        </p:nvSpPr>
        <p:spPr>
          <a:xfrm>
            <a:off x="6172200" y="2505075"/>
            <a:ext cx="5183188"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7" name="Pladsholder til dato 6">
            <a:extLst>
              <a:ext uri="{FF2B5EF4-FFF2-40B4-BE49-F238E27FC236}">
                <a16:creationId xmlns:a16="http://schemas.microsoft.com/office/drawing/2014/main" id="{81DAF927-ED42-45BF-B0D6-610F8111F463}"/>
              </a:ext>
            </a:extLst>
          </p:cNvPr>
          <p:cNvSpPr>
            <a:spLocks noGrp="1"/>
          </p:cNvSpPr>
          <p:nvPr>
            <p:ph type="dt" sz="half" idx="10"/>
          </p:nvPr>
        </p:nvSpPr>
        <p:spPr/>
        <p:txBody>
          <a:bodyPr/>
          <a:lstStyle/>
          <a:p>
            <a:fld id="{553F68BF-6F0D-4D76-A715-4E6FC2E61B00}" type="datetimeFigureOut">
              <a:rPr lang="da-DK" smtClean="0"/>
              <a:t>31.03.2022</a:t>
            </a:fld>
            <a:endParaRPr lang="da-DK"/>
          </a:p>
        </p:txBody>
      </p:sp>
      <p:sp>
        <p:nvSpPr>
          <p:cNvPr id="8" name="Pladsholder til sidefod 7">
            <a:extLst>
              <a:ext uri="{FF2B5EF4-FFF2-40B4-BE49-F238E27FC236}">
                <a16:creationId xmlns:a16="http://schemas.microsoft.com/office/drawing/2014/main" id="{D1DB0049-F7C2-4E39-9430-9ACF15D63AA5}"/>
              </a:ext>
            </a:extLst>
          </p:cNvPr>
          <p:cNvSpPr>
            <a:spLocks noGrp="1"/>
          </p:cNvSpPr>
          <p:nvPr>
            <p:ph type="ftr" sz="quarter" idx="11"/>
          </p:nvPr>
        </p:nvSpPr>
        <p:spPr/>
        <p:txBody>
          <a:bodyPr/>
          <a:lstStyle/>
          <a:p>
            <a:endParaRPr lang="da-DK"/>
          </a:p>
        </p:txBody>
      </p:sp>
      <p:sp>
        <p:nvSpPr>
          <p:cNvPr id="9" name="Pladsholder til slidenummer 8">
            <a:extLst>
              <a:ext uri="{FF2B5EF4-FFF2-40B4-BE49-F238E27FC236}">
                <a16:creationId xmlns:a16="http://schemas.microsoft.com/office/drawing/2014/main" id="{2AE6A4C9-5F4D-4129-80FF-4AFF613AB098}"/>
              </a:ext>
            </a:extLst>
          </p:cNvPr>
          <p:cNvSpPr>
            <a:spLocks noGrp="1"/>
          </p:cNvSpPr>
          <p:nvPr>
            <p:ph type="sldNum" sz="quarter" idx="12"/>
          </p:nvPr>
        </p:nvSpPr>
        <p:spPr/>
        <p:txBody>
          <a:bodyPr/>
          <a:lstStyle/>
          <a:p>
            <a:fld id="{42AA43C9-419B-4265-B30D-08223827A482}" type="slidenum">
              <a:rPr lang="da-DK" smtClean="0"/>
              <a:t>‹nr.›</a:t>
            </a:fld>
            <a:endParaRPr lang="da-DK"/>
          </a:p>
        </p:txBody>
      </p:sp>
    </p:spTree>
    <p:extLst>
      <p:ext uri="{BB962C8B-B14F-4D97-AF65-F5344CB8AC3E}">
        <p14:creationId xmlns:p14="http://schemas.microsoft.com/office/powerpoint/2010/main" val="2025813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Ku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C66E9B-6593-4BC9-81A8-3B33F28EEFFF}"/>
              </a:ext>
            </a:extLst>
          </p:cNvPr>
          <p:cNvSpPr>
            <a:spLocks noGrp="1"/>
          </p:cNvSpPr>
          <p:nvPr>
            <p:ph type="title"/>
          </p:nvPr>
        </p:nvSpPr>
        <p:spPr/>
        <p:txBody>
          <a:bodyPr/>
          <a:lstStyle/>
          <a:p>
            <a:r>
              <a:rPr lang="da-DK"/>
              <a:t>Klik for at redigere titeltypografien i masteren</a:t>
            </a:r>
          </a:p>
        </p:txBody>
      </p:sp>
      <p:sp>
        <p:nvSpPr>
          <p:cNvPr id="3" name="Pladsholder til dato 2">
            <a:extLst>
              <a:ext uri="{FF2B5EF4-FFF2-40B4-BE49-F238E27FC236}">
                <a16:creationId xmlns:a16="http://schemas.microsoft.com/office/drawing/2014/main" id="{CF1053F6-F759-4A71-A08A-124F34283D2A}"/>
              </a:ext>
            </a:extLst>
          </p:cNvPr>
          <p:cNvSpPr>
            <a:spLocks noGrp="1"/>
          </p:cNvSpPr>
          <p:nvPr>
            <p:ph type="dt" sz="half" idx="10"/>
          </p:nvPr>
        </p:nvSpPr>
        <p:spPr/>
        <p:txBody>
          <a:bodyPr/>
          <a:lstStyle/>
          <a:p>
            <a:fld id="{553F68BF-6F0D-4D76-A715-4E6FC2E61B00}" type="datetimeFigureOut">
              <a:rPr lang="da-DK" smtClean="0"/>
              <a:t>31.03.2022</a:t>
            </a:fld>
            <a:endParaRPr lang="da-DK"/>
          </a:p>
        </p:txBody>
      </p:sp>
      <p:sp>
        <p:nvSpPr>
          <p:cNvPr id="4" name="Pladsholder til sidefod 3">
            <a:extLst>
              <a:ext uri="{FF2B5EF4-FFF2-40B4-BE49-F238E27FC236}">
                <a16:creationId xmlns:a16="http://schemas.microsoft.com/office/drawing/2014/main" id="{E40E64F2-5621-4879-93D9-D51CA29F2C29}"/>
              </a:ext>
            </a:extLst>
          </p:cNvPr>
          <p:cNvSpPr>
            <a:spLocks noGrp="1"/>
          </p:cNvSpPr>
          <p:nvPr>
            <p:ph type="ftr" sz="quarter" idx="11"/>
          </p:nvPr>
        </p:nvSpPr>
        <p:spPr/>
        <p:txBody>
          <a:bodyPr/>
          <a:lstStyle/>
          <a:p>
            <a:endParaRPr lang="da-DK"/>
          </a:p>
        </p:txBody>
      </p:sp>
      <p:sp>
        <p:nvSpPr>
          <p:cNvPr id="5" name="Pladsholder til slidenummer 4">
            <a:extLst>
              <a:ext uri="{FF2B5EF4-FFF2-40B4-BE49-F238E27FC236}">
                <a16:creationId xmlns:a16="http://schemas.microsoft.com/office/drawing/2014/main" id="{CD7D59CD-E62D-41E9-AFFF-54914A3A84C6}"/>
              </a:ext>
            </a:extLst>
          </p:cNvPr>
          <p:cNvSpPr>
            <a:spLocks noGrp="1"/>
          </p:cNvSpPr>
          <p:nvPr>
            <p:ph type="sldNum" sz="quarter" idx="12"/>
          </p:nvPr>
        </p:nvSpPr>
        <p:spPr/>
        <p:txBody>
          <a:bodyPr/>
          <a:lstStyle/>
          <a:p>
            <a:fld id="{42AA43C9-419B-4265-B30D-08223827A482}" type="slidenum">
              <a:rPr lang="da-DK" smtClean="0"/>
              <a:t>‹nr.›</a:t>
            </a:fld>
            <a:endParaRPr lang="da-DK"/>
          </a:p>
        </p:txBody>
      </p:sp>
    </p:spTree>
    <p:extLst>
      <p:ext uri="{BB962C8B-B14F-4D97-AF65-F5344CB8AC3E}">
        <p14:creationId xmlns:p14="http://schemas.microsoft.com/office/powerpoint/2010/main" val="13475474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Pladsholder til dato 1">
            <a:extLst>
              <a:ext uri="{FF2B5EF4-FFF2-40B4-BE49-F238E27FC236}">
                <a16:creationId xmlns:a16="http://schemas.microsoft.com/office/drawing/2014/main" id="{0BD81D9C-A097-4822-8752-DB1DCDE21139}"/>
              </a:ext>
            </a:extLst>
          </p:cNvPr>
          <p:cNvSpPr>
            <a:spLocks noGrp="1"/>
          </p:cNvSpPr>
          <p:nvPr>
            <p:ph type="dt" sz="half" idx="10"/>
          </p:nvPr>
        </p:nvSpPr>
        <p:spPr/>
        <p:txBody>
          <a:bodyPr/>
          <a:lstStyle/>
          <a:p>
            <a:fld id="{553F68BF-6F0D-4D76-A715-4E6FC2E61B00}" type="datetimeFigureOut">
              <a:rPr lang="da-DK" smtClean="0"/>
              <a:t>31.03.2022</a:t>
            </a:fld>
            <a:endParaRPr lang="da-DK"/>
          </a:p>
        </p:txBody>
      </p:sp>
      <p:sp>
        <p:nvSpPr>
          <p:cNvPr id="3" name="Pladsholder til sidefod 2">
            <a:extLst>
              <a:ext uri="{FF2B5EF4-FFF2-40B4-BE49-F238E27FC236}">
                <a16:creationId xmlns:a16="http://schemas.microsoft.com/office/drawing/2014/main" id="{349C0D09-6ED9-4449-9916-6FDE26999BF4}"/>
              </a:ext>
            </a:extLst>
          </p:cNvPr>
          <p:cNvSpPr>
            <a:spLocks noGrp="1"/>
          </p:cNvSpPr>
          <p:nvPr>
            <p:ph type="ftr" sz="quarter" idx="11"/>
          </p:nvPr>
        </p:nvSpPr>
        <p:spPr/>
        <p:txBody>
          <a:bodyPr/>
          <a:lstStyle/>
          <a:p>
            <a:endParaRPr lang="da-DK"/>
          </a:p>
        </p:txBody>
      </p:sp>
      <p:sp>
        <p:nvSpPr>
          <p:cNvPr id="4" name="Pladsholder til slidenummer 3">
            <a:extLst>
              <a:ext uri="{FF2B5EF4-FFF2-40B4-BE49-F238E27FC236}">
                <a16:creationId xmlns:a16="http://schemas.microsoft.com/office/drawing/2014/main" id="{C83FA964-1D28-4B7D-A78E-F1A8ACB4145D}"/>
              </a:ext>
            </a:extLst>
          </p:cNvPr>
          <p:cNvSpPr>
            <a:spLocks noGrp="1"/>
          </p:cNvSpPr>
          <p:nvPr>
            <p:ph type="sldNum" sz="quarter" idx="12"/>
          </p:nvPr>
        </p:nvSpPr>
        <p:spPr/>
        <p:txBody>
          <a:bodyPr/>
          <a:lstStyle/>
          <a:p>
            <a:fld id="{42AA43C9-419B-4265-B30D-08223827A482}" type="slidenum">
              <a:rPr lang="da-DK" smtClean="0"/>
              <a:t>‹nr.›</a:t>
            </a:fld>
            <a:endParaRPr lang="da-DK"/>
          </a:p>
        </p:txBody>
      </p:sp>
    </p:spTree>
    <p:extLst>
      <p:ext uri="{BB962C8B-B14F-4D97-AF65-F5344CB8AC3E}">
        <p14:creationId xmlns:p14="http://schemas.microsoft.com/office/powerpoint/2010/main" val="3506177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dhold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9A5EB1-6468-493B-B132-1F4777823133}"/>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p>
        </p:txBody>
      </p:sp>
      <p:sp>
        <p:nvSpPr>
          <p:cNvPr id="3" name="Pladsholder til indhold 2">
            <a:extLst>
              <a:ext uri="{FF2B5EF4-FFF2-40B4-BE49-F238E27FC236}">
                <a16:creationId xmlns:a16="http://schemas.microsoft.com/office/drawing/2014/main" id="{0195DDE3-1B82-4619-9FF3-826666419F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tekst 3">
            <a:extLst>
              <a:ext uri="{FF2B5EF4-FFF2-40B4-BE49-F238E27FC236}">
                <a16:creationId xmlns:a16="http://schemas.microsoft.com/office/drawing/2014/main" id="{27D43C2D-C821-488A-B47E-0C0CCF2C6C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241A6A47-3AB4-4B6F-BEDB-3586488464CB}"/>
              </a:ext>
            </a:extLst>
          </p:cNvPr>
          <p:cNvSpPr>
            <a:spLocks noGrp="1"/>
          </p:cNvSpPr>
          <p:nvPr>
            <p:ph type="dt" sz="half" idx="10"/>
          </p:nvPr>
        </p:nvSpPr>
        <p:spPr/>
        <p:txBody>
          <a:bodyPr/>
          <a:lstStyle/>
          <a:p>
            <a:fld id="{553F68BF-6F0D-4D76-A715-4E6FC2E61B00}" type="datetimeFigureOut">
              <a:rPr lang="da-DK" smtClean="0"/>
              <a:t>31.03.2022</a:t>
            </a:fld>
            <a:endParaRPr lang="da-DK"/>
          </a:p>
        </p:txBody>
      </p:sp>
      <p:sp>
        <p:nvSpPr>
          <p:cNvPr id="6" name="Pladsholder til sidefod 5">
            <a:extLst>
              <a:ext uri="{FF2B5EF4-FFF2-40B4-BE49-F238E27FC236}">
                <a16:creationId xmlns:a16="http://schemas.microsoft.com/office/drawing/2014/main" id="{67CCBA53-4E30-4F13-A508-070272278C95}"/>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90B24FD5-ACF6-4649-9851-47B28D9B7D7E}"/>
              </a:ext>
            </a:extLst>
          </p:cNvPr>
          <p:cNvSpPr>
            <a:spLocks noGrp="1"/>
          </p:cNvSpPr>
          <p:nvPr>
            <p:ph type="sldNum" sz="quarter" idx="12"/>
          </p:nvPr>
        </p:nvSpPr>
        <p:spPr/>
        <p:txBody>
          <a:bodyPr/>
          <a:lstStyle/>
          <a:p>
            <a:fld id="{42AA43C9-419B-4265-B30D-08223827A482}" type="slidenum">
              <a:rPr lang="da-DK" smtClean="0"/>
              <a:t>‹nr.›</a:t>
            </a:fld>
            <a:endParaRPr lang="da-DK"/>
          </a:p>
        </p:txBody>
      </p:sp>
    </p:spTree>
    <p:extLst>
      <p:ext uri="{BB962C8B-B14F-4D97-AF65-F5344CB8AC3E}">
        <p14:creationId xmlns:p14="http://schemas.microsoft.com/office/powerpoint/2010/main" val="729877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3D91248-5F3F-49D5-86A2-03191A80369F}"/>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p>
        </p:txBody>
      </p:sp>
      <p:sp>
        <p:nvSpPr>
          <p:cNvPr id="3" name="Pladsholder til billede 2">
            <a:extLst>
              <a:ext uri="{FF2B5EF4-FFF2-40B4-BE49-F238E27FC236}">
                <a16:creationId xmlns:a16="http://schemas.microsoft.com/office/drawing/2014/main" id="{3E91E225-CA1A-49B1-82E3-8651BC1331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a-DK"/>
          </a:p>
        </p:txBody>
      </p:sp>
      <p:sp>
        <p:nvSpPr>
          <p:cNvPr id="4" name="Pladsholder til tekst 3">
            <a:extLst>
              <a:ext uri="{FF2B5EF4-FFF2-40B4-BE49-F238E27FC236}">
                <a16:creationId xmlns:a16="http://schemas.microsoft.com/office/drawing/2014/main" id="{F9BFA26C-6D94-4E3A-B846-0382051EC5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2701C948-9151-4403-935B-3F9614F45137}"/>
              </a:ext>
            </a:extLst>
          </p:cNvPr>
          <p:cNvSpPr>
            <a:spLocks noGrp="1"/>
          </p:cNvSpPr>
          <p:nvPr>
            <p:ph type="dt" sz="half" idx="10"/>
          </p:nvPr>
        </p:nvSpPr>
        <p:spPr/>
        <p:txBody>
          <a:bodyPr/>
          <a:lstStyle/>
          <a:p>
            <a:fld id="{553F68BF-6F0D-4D76-A715-4E6FC2E61B00}" type="datetimeFigureOut">
              <a:rPr lang="da-DK" smtClean="0"/>
              <a:t>31.03.2022</a:t>
            </a:fld>
            <a:endParaRPr lang="da-DK"/>
          </a:p>
        </p:txBody>
      </p:sp>
      <p:sp>
        <p:nvSpPr>
          <p:cNvPr id="6" name="Pladsholder til sidefod 5">
            <a:extLst>
              <a:ext uri="{FF2B5EF4-FFF2-40B4-BE49-F238E27FC236}">
                <a16:creationId xmlns:a16="http://schemas.microsoft.com/office/drawing/2014/main" id="{6FC8B9BD-524F-4211-836C-32755A5DC6A8}"/>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CE35C768-C1C4-4818-8F31-058BC2071E95}"/>
              </a:ext>
            </a:extLst>
          </p:cNvPr>
          <p:cNvSpPr>
            <a:spLocks noGrp="1"/>
          </p:cNvSpPr>
          <p:nvPr>
            <p:ph type="sldNum" sz="quarter" idx="12"/>
          </p:nvPr>
        </p:nvSpPr>
        <p:spPr/>
        <p:txBody>
          <a:bodyPr/>
          <a:lstStyle/>
          <a:p>
            <a:fld id="{42AA43C9-419B-4265-B30D-08223827A482}" type="slidenum">
              <a:rPr lang="da-DK" smtClean="0"/>
              <a:t>‹nr.›</a:t>
            </a:fld>
            <a:endParaRPr lang="da-DK"/>
          </a:p>
        </p:txBody>
      </p:sp>
    </p:spTree>
    <p:extLst>
      <p:ext uri="{BB962C8B-B14F-4D97-AF65-F5344CB8AC3E}">
        <p14:creationId xmlns:p14="http://schemas.microsoft.com/office/powerpoint/2010/main" val="2668719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titel 1">
            <a:extLst>
              <a:ext uri="{FF2B5EF4-FFF2-40B4-BE49-F238E27FC236}">
                <a16:creationId xmlns:a16="http://schemas.microsoft.com/office/drawing/2014/main" id="{A426AB00-7FA8-466E-9FCD-8605B3BF3D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a-DK"/>
              <a:t>Klik for at redigere titeltypografien i masteren</a:t>
            </a:r>
          </a:p>
        </p:txBody>
      </p:sp>
      <p:sp>
        <p:nvSpPr>
          <p:cNvPr id="3" name="Pladsholder til tekst 2">
            <a:extLst>
              <a:ext uri="{FF2B5EF4-FFF2-40B4-BE49-F238E27FC236}">
                <a16:creationId xmlns:a16="http://schemas.microsoft.com/office/drawing/2014/main" id="{3525C3C2-643A-46D4-BDC1-D345AB49DC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76128033-FAF9-4571-B86E-14744F2A19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3F68BF-6F0D-4D76-A715-4E6FC2E61B00}" type="datetimeFigureOut">
              <a:rPr lang="da-DK" smtClean="0"/>
              <a:t>31.03.2022</a:t>
            </a:fld>
            <a:endParaRPr lang="da-DK"/>
          </a:p>
        </p:txBody>
      </p:sp>
      <p:sp>
        <p:nvSpPr>
          <p:cNvPr id="5" name="Pladsholder til sidefod 4">
            <a:extLst>
              <a:ext uri="{FF2B5EF4-FFF2-40B4-BE49-F238E27FC236}">
                <a16:creationId xmlns:a16="http://schemas.microsoft.com/office/drawing/2014/main" id="{B3E7B87F-8ECA-43C2-984C-ED3971F0E0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Pladsholder til slidenummer 5">
            <a:extLst>
              <a:ext uri="{FF2B5EF4-FFF2-40B4-BE49-F238E27FC236}">
                <a16:creationId xmlns:a16="http://schemas.microsoft.com/office/drawing/2014/main" id="{F83895C9-907F-4AAD-8889-EA490DEDDA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AA43C9-419B-4265-B30D-08223827A482}" type="slidenum">
              <a:rPr lang="da-DK" smtClean="0"/>
              <a:t>‹nr.›</a:t>
            </a:fld>
            <a:endParaRPr lang="da-DK"/>
          </a:p>
        </p:txBody>
      </p:sp>
    </p:spTree>
    <p:extLst>
      <p:ext uri="{BB962C8B-B14F-4D97-AF65-F5344CB8AC3E}">
        <p14:creationId xmlns:p14="http://schemas.microsoft.com/office/powerpoint/2010/main" val="33605340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CE3AD0B-5873-4E5F-8B82-338081EB38A3}"/>
              </a:ext>
            </a:extLst>
          </p:cNvPr>
          <p:cNvSpPr>
            <a:spLocks noGrp="1"/>
          </p:cNvSpPr>
          <p:nvPr>
            <p:ph type="title"/>
          </p:nvPr>
        </p:nvSpPr>
        <p:spPr/>
        <p:txBody>
          <a:bodyPr/>
          <a:lstStyle/>
          <a:p>
            <a:r>
              <a:rPr lang="da-DK" dirty="0" err="1"/>
              <a:t>Trelloplan</a:t>
            </a:r>
            <a:endParaRPr lang="da-DK" dirty="0"/>
          </a:p>
        </p:txBody>
      </p:sp>
      <p:sp>
        <p:nvSpPr>
          <p:cNvPr id="8" name="Pladsholder til indhold 16">
            <a:extLst>
              <a:ext uri="{FF2B5EF4-FFF2-40B4-BE49-F238E27FC236}">
                <a16:creationId xmlns:a16="http://schemas.microsoft.com/office/drawing/2014/main" id="{18637C07-3614-412B-BD4C-3771298D04B7}"/>
              </a:ext>
            </a:extLst>
          </p:cNvPr>
          <p:cNvSpPr txBox="1">
            <a:spLocks/>
          </p:cNvSpPr>
          <p:nvPr/>
        </p:nvSpPr>
        <p:spPr>
          <a:xfrm>
            <a:off x="546539" y="1765366"/>
            <a:ext cx="3405352"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a-DK" sz="1600" b="0" i="0" dirty="0">
                <a:solidFill>
                  <a:srgbClr val="000000"/>
                </a:solidFill>
                <a:effectLst/>
              </a:rPr>
              <a:t>Skriv ganske kort om </a:t>
            </a:r>
            <a:r>
              <a:rPr lang="da-DK" sz="1600" dirty="0">
                <a:solidFill>
                  <a:srgbClr val="000000"/>
                </a:solidFill>
              </a:rPr>
              <a:t>dine overvej</a:t>
            </a:r>
            <a:r>
              <a:rPr lang="da-DK" sz="1600" b="0" i="0" dirty="0">
                <a:solidFill>
                  <a:srgbClr val="000000"/>
                </a:solidFill>
                <a:effectLst/>
              </a:rPr>
              <a:t>elser bag din </a:t>
            </a:r>
            <a:r>
              <a:rPr lang="da-DK" sz="1600" b="0" i="0" dirty="0" err="1">
                <a:solidFill>
                  <a:srgbClr val="000000"/>
                </a:solidFill>
                <a:effectLst/>
              </a:rPr>
              <a:t>Trelloplan</a:t>
            </a:r>
            <a:r>
              <a:rPr lang="da-DK" sz="1600" b="0" i="0" dirty="0">
                <a:solidFill>
                  <a:srgbClr val="000000"/>
                </a:solidFill>
                <a:effectLst/>
              </a:rPr>
              <a:t> og din vurdering af, hvordan din plan </a:t>
            </a:r>
            <a:r>
              <a:rPr lang="da-DK" sz="1600" dirty="0">
                <a:solidFill>
                  <a:srgbClr val="000000"/>
                </a:solidFill>
              </a:rPr>
              <a:t>fungerede i din proces. </a:t>
            </a:r>
            <a:endParaRPr lang="da-DK" sz="1600" b="0" i="0" dirty="0">
              <a:solidFill>
                <a:srgbClr val="000000"/>
              </a:solidFill>
              <a:effectLst/>
            </a:endParaRPr>
          </a:p>
          <a:p>
            <a:pPr marL="0" indent="0">
              <a:buFont typeface="Arial" panose="020B0604020202020204" pitchFamily="34" charset="0"/>
              <a:buNone/>
            </a:pPr>
            <a:endParaRPr lang="da-DK" sz="1800" dirty="0"/>
          </a:p>
          <a:p>
            <a:pPr marL="0" indent="0">
              <a:buFont typeface="Arial" panose="020B0604020202020204" pitchFamily="34" charset="0"/>
              <a:buNone/>
            </a:pPr>
            <a:endParaRPr lang="da-DK" sz="1800" dirty="0"/>
          </a:p>
        </p:txBody>
      </p:sp>
      <p:sp>
        <p:nvSpPr>
          <p:cNvPr id="2" name="Rektangel 1">
            <a:extLst>
              <a:ext uri="{FF2B5EF4-FFF2-40B4-BE49-F238E27FC236}">
                <a16:creationId xmlns:a16="http://schemas.microsoft.com/office/drawing/2014/main" id="{CF291B12-1ECF-4881-9192-6FE92B5B87AB}"/>
              </a:ext>
            </a:extLst>
          </p:cNvPr>
          <p:cNvSpPr/>
          <p:nvPr/>
        </p:nvSpPr>
        <p:spPr>
          <a:xfrm>
            <a:off x="4933950" y="952500"/>
            <a:ext cx="6572250" cy="50863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t>Indsæt udklip af </a:t>
            </a:r>
            <a:r>
              <a:rPr lang="da-DK" dirty="0" err="1"/>
              <a:t>Trelloplanen</a:t>
            </a:r>
            <a:endParaRPr lang="da-DK" dirty="0"/>
          </a:p>
        </p:txBody>
      </p:sp>
      <p:pic>
        <p:nvPicPr>
          <p:cNvPr id="5" name="Billede 4">
            <a:extLst>
              <a:ext uri="{FF2B5EF4-FFF2-40B4-BE49-F238E27FC236}">
                <a16:creationId xmlns:a16="http://schemas.microsoft.com/office/drawing/2014/main" id="{CDC25D9E-8DC0-0F43-B317-A6F865A1F5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763" y="1484396"/>
            <a:ext cx="9925173" cy="4629132"/>
          </a:xfrm>
          <a:prstGeom prst="rect">
            <a:avLst/>
          </a:prstGeom>
        </p:spPr>
      </p:pic>
    </p:spTree>
    <p:extLst>
      <p:ext uri="{BB962C8B-B14F-4D97-AF65-F5344CB8AC3E}">
        <p14:creationId xmlns:p14="http://schemas.microsoft.com/office/powerpoint/2010/main" val="30393201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ktangel 5">
            <a:extLst>
              <a:ext uri="{FF2B5EF4-FFF2-40B4-BE49-F238E27FC236}">
                <a16:creationId xmlns:a16="http://schemas.microsoft.com/office/drawing/2014/main" id="{7B246514-0800-437C-B4F9-CDFEBDC6D7B1}"/>
              </a:ext>
            </a:extLst>
          </p:cNvPr>
          <p:cNvSpPr/>
          <p:nvPr/>
        </p:nvSpPr>
        <p:spPr>
          <a:xfrm>
            <a:off x="1030147" y="1690688"/>
            <a:ext cx="10515600" cy="4605940"/>
          </a:xfrm>
          <a:prstGeom prst="rect">
            <a:avLst/>
          </a:prstGeom>
          <a:solidFill>
            <a:schemeClr val="bg2">
              <a:lumMod val="9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2" name="Titel 1">
            <a:extLst>
              <a:ext uri="{FF2B5EF4-FFF2-40B4-BE49-F238E27FC236}">
                <a16:creationId xmlns:a16="http://schemas.microsoft.com/office/drawing/2014/main" id="{39020791-177C-4CCF-88F1-48963E622639}"/>
              </a:ext>
            </a:extLst>
          </p:cNvPr>
          <p:cNvSpPr>
            <a:spLocks noGrp="1"/>
          </p:cNvSpPr>
          <p:nvPr>
            <p:ph type="title"/>
          </p:nvPr>
        </p:nvSpPr>
        <p:spPr/>
        <p:txBody>
          <a:bodyPr/>
          <a:lstStyle/>
          <a:p>
            <a:r>
              <a:rPr lang="da-DK" dirty="0"/>
              <a:t>Design proces: Detaljerede skitser</a:t>
            </a:r>
          </a:p>
        </p:txBody>
      </p:sp>
      <p:sp>
        <p:nvSpPr>
          <p:cNvPr id="5" name="Tekstfelt 4">
            <a:extLst>
              <a:ext uri="{FF2B5EF4-FFF2-40B4-BE49-F238E27FC236}">
                <a16:creationId xmlns:a16="http://schemas.microsoft.com/office/drawing/2014/main" id="{A832252B-17B1-4090-88EF-FA1C20BC040D}"/>
              </a:ext>
            </a:extLst>
          </p:cNvPr>
          <p:cNvSpPr txBox="1"/>
          <p:nvPr/>
        </p:nvSpPr>
        <p:spPr>
          <a:xfrm>
            <a:off x="3298786" y="3429000"/>
            <a:ext cx="5960962" cy="646331"/>
          </a:xfrm>
          <a:prstGeom prst="rect">
            <a:avLst/>
          </a:prstGeom>
          <a:noFill/>
        </p:spPr>
        <p:txBody>
          <a:bodyPr wrap="square" rtlCol="0">
            <a:spAutoFit/>
          </a:bodyPr>
          <a:lstStyle/>
          <a:p>
            <a:r>
              <a:rPr lang="da-DK" dirty="0">
                <a:solidFill>
                  <a:schemeClr val="bg1"/>
                </a:solidFill>
              </a:rPr>
              <a:t>Indsæt detaljerede skitser af layoutet for f.eks. Forside og en </a:t>
            </a:r>
            <a:r>
              <a:rPr lang="da-DK" dirty="0" err="1">
                <a:solidFill>
                  <a:schemeClr val="bg1"/>
                </a:solidFill>
              </a:rPr>
              <a:t>artikkel</a:t>
            </a:r>
            <a:r>
              <a:rPr lang="da-DK" dirty="0">
                <a:solidFill>
                  <a:schemeClr val="bg1"/>
                </a:solidFill>
              </a:rPr>
              <a:t>.</a:t>
            </a:r>
          </a:p>
        </p:txBody>
      </p:sp>
      <p:pic>
        <p:nvPicPr>
          <p:cNvPr id="7" name="Billede 6" descr="Et billede, der indeholder tekst&#10;&#10;Automatisk genereret beskrivelse">
            <a:extLst>
              <a:ext uri="{FF2B5EF4-FFF2-40B4-BE49-F238E27FC236}">
                <a16:creationId xmlns:a16="http://schemas.microsoft.com/office/drawing/2014/main" id="{C96FBD99-D3F9-4741-9900-E2EE85E3D5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3012" y="1772360"/>
            <a:ext cx="9104453" cy="4605941"/>
          </a:xfrm>
          <a:prstGeom prst="rect">
            <a:avLst/>
          </a:prstGeom>
        </p:spPr>
      </p:pic>
    </p:spTree>
    <p:extLst>
      <p:ext uri="{BB962C8B-B14F-4D97-AF65-F5344CB8AC3E}">
        <p14:creationId xmlns:p14="http://schemas.microsoft.com/office/powerpoint/2010/main" val="894354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ktangel 5">
            <a:extLst>
              <a:ext uri="{FF2B5EF4-FFF2-40B4-BE49-F238E27FC236}">
                <a16:creationId xmlns:a16="http://schemas.microsoft.com/office/drawing/2014/main" id="{7B246514-0800-437C-B4F9-CDFEBDC6D7B1}"/>
              </a:ext>
            </a:extLst>
          </p:cNvPr>
          <p:cNvSpPr/>
          <p:nvPr/>
        </p:nvSpPr>
        <p:spPr>
          <a:xfrm>
            <a:off x="1030147" y="1690688"/>
            <a:ext cx="10515600" cy="4605940"/>
          </a:xfrm>
          <a:prstGeom prst="rect">
            <a:avLst/>
          </a:prstGeom>
          <a:solidFill>
            <a:schemeClr val="bg2">
              <a:lumMod val="9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2" name="Titel 1">
            <a:extLst>
              <a:ext uri="{FF2B5EF4-FFF2-40B4-BE49-F238E27FC236}">
                <a16:creationId xmlns:a16="http://schemas.microsoft.com/office/drawing/2014/main" id="{39020791-177C-4CCF-88F1-48963E622639}"/>
              </a:ext>
            </a:extLst>
          </p:cNvPr>
          <p:cNvSpPr>
            <a:spLocks noGrp="1"/>
          </p:cNvSpPr>
          <p:nvPr>
            <p:ph type="title"/>
          </p:nvPr>
        </p:nvSpPr>
        <p:spPr/>
        <p:txBody>
          <a:bodyPr/>
          <a:lstStyle/>
          <a:p>
            <a:r>
              <a:rPr lang="da-DK" dirty="0"/>
              <a:t>Design proces: Mockup(s)</a:t>
            </a:r>
          </a:p>
        </p:txBody>
      </p:sp>
      <p:sp>
        <p:nvSpPr>
          <p:cNvPr id="5" name="Tekstfelt 4">
            <a:extLst>
              <a:ext uri="{FF2B5EF4-FFF2-40B4-BE49-F238E27FC236}">
                <a16:creationId xmlns:a16="http://schemas.microsoft.com/office/drawing/2014/main" id="{A832252B-17B1-4090-88EF-FA1C20BC040D}"/>
              </a:ext>
            </a:extLst>
          </p:cNvPr>
          <p:cNvSpPr txBox="1"/>
          <p:nvPr/>
        </p:nvSpPr>
        <p:spPr>
          <a:xfrm>
            <a:off x="3298786" y="3429000"/>
            <a:ext cx="5960962" cy="369332"/>
          </a:xfrm>
          <a:prstGeom prst="rect">
            <a:avLst/>
          </a:prstGeom>
          <a:noFill/>
        </p:spPr>
        <p:txBody>
          <a:bodyPr wrap="square" rtlCol="0">
            <a:spAutoFit/>
          </a:bodyPr>
          <a:lstStyle/>
          <a:p>
            <a:r>
              <a:rPr lang="da-DK" dirty="0">
                <a:solidFill>
                  <a:schemeClr val="bg1"/>
                </a:solidFill>
              </a:rPr>
              <a:t>Indsæt mockup</a:t>
            </a:r>
          </a:p>
        </p:txBody>
      </p:sp>
      <p:pic>
        <p:nvPicPr>
          <p:cNvPr id="7" name="Billede 6" descr="Et billede, der indeholder tekst, indendørs, forskellig, adskillige&#10;&#10;Automatisk genereret beskrivelse">
            <a:extLst>
              <a:ext uri="{FF2B5EF4-FFF2-40B4-BE49-F238E27FC236}">
                <a16:creationId xmlns:a16="http://schemas.microsoft.com/office/drawing/2014/main" id="{696D7483-80F5-754C-9F5A-0F1719DB84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06642"/>
            <a:ext cx="12192000" cy="5174032"/>
          </a:xfrm>
          <a:prstGeom prst="rect">
            <a:avLst/>
          </a:prstGeom>
        </p:spPr>
      </p:pic>
    </p:spTree>
    <p:extLst>
      <p:ext uri="{BB962C8B-B14F-4D97-AF65-F5344CB8AC3E}">
        <p14:creationId xmlns:p14="http://schemas.microsoft.com/office/powerpoint/2010/main" val="168643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089C58-BA0A-41F0-B859-206D97C5D566}"/>
              </a:ext>
            </a:extLst>
          </p:cNvPr>
          <p:cNvSpPr>
            <a:spLocks noGrp="1"/>
          </p:cNvSpPr>
          <p:nvPr>
            <p:ph type="title"/>
          </p:nvPr>
        </p:nvSpPr>
        <p:spPr/>
        <p:txBody>
          <a:bodyPr/>
          <a:lstStyle/>
          <a:p>
            <a:r>
              <a:rPr lang="da-DK" dirty="0"/>
              <a:t>Dine overvejelser omkring design og designproces</a:t>
            </a:r>
          </a:p>
        </p:txBody>
      </p:sp>
      <p:sp>
        <p:nvSpPr>
          <p:cNvPr id="3" name="Pladsholder til indhold 2">
            <a:extLst>
              <a:ext uri="{FF2B5EF4-FFF2-40B4-BE49-F238E27FC236}">
                <a16:creationId xmlns:a16="http://schemas.microsoft.com/office/drawing/2014/main" id="{3AADF7FD-A33A-4235-B2B0-F9DF7EEB0CAF}"/>
              </a:ext>
            </a:extLst>
          </p:cNvPr>
          <p:cNvSpPr>
            <a:spLocks noGrp="1"/>
          </p:cNvSpPr>
          <p:nvPr>
            <p:ph sz="half" idx="1"/>
          </p:nvPr>
        </p:nvSpPr>
        <p:spPr>
          <a:xfrm>
            <a:off x="838200" y="1918222"/>
            <a:ext cx="7319963" cy="4939778"/>
          </a:xfrm>
        </p:spPr>
        <p:txBody>
          <a:bodyPr>
            <a:normAutofit/>
          </a:bodyPr>
          <a:lstStyle/>
          <a:p>
            <a:pPr marL="0" indent="0">
              <a:buNone/>
            </a:pPr>
            <a:r>
              <a:rPr lang="da-DK" sz="2000" dirty="0"/>
              <a:t>I min </a:t>
            </a:r>
            <a:r>
              <a:rPr lang="da-DK" sz="2000" dirty="0" err="1"/>
              <a:t>designprocess</a:t>
            </a:r>
            <a:r>
              <a:rPr lang="da-DK" sz="2000" dirty="0"/>
              <a:t> har jeg gjort mange overvejelser omkring layoutet, og hvordan layoutet virker på beskueren. Jeg vil gerne have at mit online magasin henvender sig til unge, og har derfor tænkt at designet skal være minimalistisk og let overskueligt. Det kan man bl.a. se på navnet og sideopsætningen. Derfor har jeg også valgt farverne sort og gul som de primære farver da det skaber en rød tråd, som man også kan se på mit </a:t>
            </a:r>
            <a:r>
              <a:rPr lang="da-DK" sz="2000" dirty="0" err="1"/>
              <a:t>moodboard</a:t>
            </a:r>
            <a:r>
              <a:rPr lang="da-DK" sz="2000" dirty="0"/>
              <a:t>. Da jeg har unge som målgruppe til mit online magasin har jeg valgt let læseligt indhold, med fokus på at være kort og præcis. Mange unge har ikke lang tid til at gå i dybden med madlavningen i hjemmet.</a:t>
            </a:r>
          </a:p>
        </p:txBody>
      </p:sp>
    </p:spTree>
    <p:extLst>
      <p:ext uri="{BB962C8B-B14F-4D97-AF65-F5344CB8AC3E}">
        <p14:creationId xmlns:p14="http://schemas.microsoft.com/office/powerpoint/2010/main" val="29135955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indhold 16">
            <a:extLst>
              <a:ext uri="{FF2B5EF4-FFF2-40B4-BE49-F238E27FC236}">
                <a16:creationId xmlns:a16="http://schemas.microsoft.com/office/drawing/2014/main" id="{83A32A46-30A1-40E3-904E-EFCAF35A42BF}"/>
              </a:ext>
            </a:extLst>
          </p:cNvPr>
          <p:cNvSpPr txBox="1">
            <a:spLocks/>
          </p:cNvSpPr>
          <p:nvPr/>
        </p:nvSpPr>
        <p:spPr>
          <a:xfrm>
            <a:off x="315836" y="1608313"/>
            <a:ext cx="5356302"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a-DK" sz="2000" dirty="0"/>
              <a:t>Jeg har researchet unges madlavningsvaner og undersøgt hvad unge selv mener der skal til for det bliver attraktivt for dem at udforske nye opskrifter og online mad magasiner. Her har svarene bl.a. været at layoutet skal være enkelt og let at finde rundt i. Billeder af maden skal være lækre og opskrifterne nemme og enkelte.</a:t>
            </a:r>
          </a:p>
          <a:p>
            <a:pPr marL="0" indent="0">
              <a:buFont typeface="Arial" panose="020B0604020202020204" pitchFamily="34" charset="0"/>
              <a:buNone/>
            </a:pPr>
            <a:endParaRPr lang="da-DK" sz="1800" dirty="0"/>
          </a:p>
        </p:txBody>
      </p:sp>
      <p:sp>
        <p:nvSpPr>
          <p:cNvPr id="5" name="Titel 4">
            <a:extLst>
              <a:ext uri="{FF2B5EF4-FFF2-40B4-BE49-F238E27FC236}">
                <a16:creationId xmlns:a16="http://schemas.microsoft.com/office/drawing/2014/main" id="{6C6A8587-7AC7-4ABD-962C-42BDAB783770}"/>
              </a:ext>
            </a:extLst>
          </p:cNvPr>
          <p:cNvSpPr>
            <a:spLocks noGrp="1"/>
          </p:cNvSpPr>
          <p:nvPr>
            <p:ph type="title"/>
          </p:nvPr>
        </p:nvSpPr>
        <p:spPr>
          <a:xfrm>
            <a:off x="315836" y="212344"/>
            <a:ext cx="10515600" cy="1325563"/>
          </a:xfrm>
        </p:spPr>
        <p:txBody>
          <a:bodyPr/>
          <a:lstStyle/>
          <a:p>
            <a:r>
              <a:rPr lang="da-DK" dirty="0"/>
              <a:t>Research</a:t>
            </a:r>
          </a:p>
        </p:txBody>
      </p:sp>
      <p:sp>
        <p:nvSpPr>
          <p:cNvPr id="9" name="Rektangel 8">
            <a:extLst>
              <a:ext uri="{FF2B5EF4-FFF2-40B4-BE49-F238E27FC236}">
                <a16:creationId xmlns:a16="http://schemas.microsoft.com/office/drawing/2014/main" id="{D0B43839-407D-4FA8-BBB6-56D55A979149}"/>
              </a:ext>
            </a:extLst>
          </p:cNvPr>
          <p:cNvSpPr/>
          <p:nvPr/>
        </p:nvSpPr>
        <p:spPr>
          <a:xfrm>
            <a:off x="6840791" y="2682240"/>
            <a:ext cx="3237186" cy="50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8" name="Rektangel 7">
            <a:extLst>
              <a:ext uri="{FF2B5EF4-FFF2-40B4-BE49-F238E27FC236}">
                <a16:creationId xmlns:a16="http://schemas.microsoft.com/office/drawing/2014/main" id="{8149CDDD-2034-48C6-8199-92EFB165E14E}"/>
              </a:ext>
            </a:extLst>
          </p:cNvPr>
          <p:cNvSpPr/>
          <p:nvPr/>
        </p:nvSpPr>
        <p:spPr>
          <a:xfrm rot="16200000">
            <a:off x="5521080" y="1170517"/>
            <a:ext cx="6103746" cy="4516966"/>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da-DK" dirty="0"/>
              <a:t>Indsæt udklip af interviewguide</a:t>
            </a:r>
          </a:p>
        </p:txBody>
      </p:sp>
    </p:spTree>
    <p:extLst>
      <p:ext uri="{BB962C8B-B14F-4D97-AF65-F5344CB8AC3E}">
        <p14:creationId xmlns:p14="http://schemas.microsoft.com/office/powerpoint/2010/main" val="2965037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indhold 16">
            <a:extLst>
              <a:ext uri="{FF2B5EF4-FFF2-40B4-BE49-F238E27FC236}">
                <a16:creationId xmlns:a16="http://schemas.microsoft.com/office/drawing/2014/main" id="{83A32A46-30A1-40E3-904E-EFCAF35A42BF}"/>
              </a:ext>
            </a:extLst>
          </p:cNvPr>
          <p:cNvSpPr txBox="1">
            <a:spLocks/>
          </p:cNvSpPr>
          <p:nvPr/>
        </p:nvSpPr>
        <p:spPr>
          <a:xfrm>
            <a:off x="315836" y="1537907"/>
            <a:ext cx="40461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a-DK" sz="1600" dirty="0"/>
              <a:t> </a:t>
            </a:r>
            <a:br>
              <a:rPr lang="da-DK" sz="1600" dirty="0"/>
            </a:br>
            <a:br>
              <a:rPr lang="da-DK" sz="1600" dirty="0"/>
            </a:br>
            <a:endParaRPr lang="da-DK" sz="1600" dirty="0"/>
          </a:p>
          <a:p>
            <a:pPr marL="0" indent="0">
              <a:buFont typeface="Arial" panose="020B0604020202020204" pitchFamily="34" charset="0"/>
              <a:buNone/>
            </a:pPr>
            <a:endParaRPr lang="da-DK" sz="1600" dirty="0"/>
          </a:p>
          <a:p>
            <a:pPr marL="0" indent="0">
              <a:buFont typeface="Arial" panose="020B0604020202020204" pitchFamily="34" charset="0"/>
              <a:buNone/>
            </a:pPr>
            <a:endParaRPr lang="da-DK" sz="1800" dirty="0"/>
          </a:p>
          <a:p>
            <a:pPr marL="0" indent="0">
              <a:buFont typeface="Arial" panose="020B0604020202020204" pitchFamily="34" charset="0"/>
              <a:buNone/>
            </a:pPr>
            <a:endParaRPr lang="da-DK" sz="1800" dirty="0"/>
          </a:p>
        </p:txBody>
      </p:sp>
      <p:sp>
        <p:nvSpPr>
          <p:cNvPr id="5" name="Titel 4">
            <a:extLst>
              <a:ext uri="{FF2B5EF4-FFF2-40B4-BE49-F238E27FC236}">
                <a16:creationId xmlns:a16="http://schemas.microsoft.com/office/drawing/2014/main" id="{6C6A8587-7AC7-4ABD-962C-42BDAB783770}"/>
              </a:ext>
            </a:extLst>
          </p:cNvPr>
          <p:cNvSpPr>
            <a:spLocks noGrp="1"/>
          </p:cNvSpPr>
          <p:nvPr>
            <p:ph type="title"/>
          </p:nvPr>
        </p:nvSpPr>
        <p:spPr>
          <a:xfrm>
            <a:off x="315836" y="212344"/>
            <a:ext cx="10515600" cy="1325563"/>
          </a:xfrm>
        </p:spPr>
        <p:txBody>
          <a:bodyPr/>
          <a:lstStyle/>
          <a:p>
            <a:r>
              <a:rPr lang="da-DK" dirty="0"/>
              <a:t>Persona</a:t>
            </a:r>
          </a:p>
        </p:txBody>
      </p:sp>
      <p:sp>
        <p:nvSpPr>
          <p:cNvPr id="12" name="Rektangel 11">
            <a:extLst>
              <a:ext uri="{FF2B5EF4-FFF2-40B4-BE49-F238E27FC236}">
                <a16:creationId xmlns:a16="http://schemas.microsoft.com/office/drawing/2014/main" id="{DFFFF0CC-3D55-4404-A67F-F11023D6A5E3}"/>
              </a:ext>
            </a:extLst>
          </p:cNvPr>
          <p:cNvSpPr/>
          <p:nvPr/>
        </p:nvSpPr>
        <p:spPr>
          <a:xfrm>
            <a:off x="4933950" y="952500"/>
            <a:ext cx="6572250" cy="50863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t>Indsæt persona</a:t>
            </a:r>
          </a:p>
        </p:txBody>
      </p:sp>
      <p:pic>
        <p:nvPicPr>
          <p:cNvPr id="3" name="Billede 2">
            <a:extLst>
              <a:ext uri="{FF2B5EF4-FFF2-40B4-BE49-F238E27FC236}">
                <a16:creationId xmlns:a16="http://schemas.microsoft.com/office/drawing/2014/main" id="{073496FC-BE62-1D48-9123-E34B3A6730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02136" y="1143000"/>
            <a:ext cx="5829300" cy="4572000"/>
          </a:xfrm>
          <a:prstGeom prst="rect">
            <a:avLst/>
          </a:prstGeom>
        </p:spPr>
      </p:pic>
    </p:spTree>
    <p:extLst>
      <p:ext uri="{BB962C8B-B14F-4D97-AF65-F5344CB8AC3E}">
        <p14:creationId xmlns:p14="http://schemas.microsoft.com/office/powerpoint/2010/main" val="580436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el 15">
            <a:extLst>
              <a:ext uri="{FF2B5EF4-FFF2-40B4-BE49-F238E27FC236}">
                <a16:creationId xmlns:a16="http://schemas.microsoft.com/office/drawing/2014/main" id="{4E033556-41F1-472C-B2DB-962D27496934}"/>
              </a:ext>
            </a:extLst>
          </p:cNvPr>
          <p:cNvSpPr>
            <a:spLocks noGrp="1"/>
          </p:cNvSpPr>
          <p:nvPr>
            <p:ph type="title"/>
          </p:nvPr>
        </p:nvSpPr>
        <p:spPr/>
        <p:txBody>
          <a:bodyPr/>
          <a:lstStyle/>
          <a:p>
            <a:r>
              <a:rPr lang="da-DK" dirty="0"/>
              <a:t>Informationsarkitektur</a:t>
            </a:r>
            <a:br>
              <a:rPr lang="da-DK" sz="4400" dirty="0">
                <a:solidFill>
                  <a:schemeClr val="tx1"/>
                </a:solidFill>
              </a:rPr>
            </a:br>
            <a:endParaRPr lang="da-DK" dirty="0"/>
          </a:p>
        </p:txBody>
      </p:sp>
      <p:sp>
        <p:nvSpPr>
          <p:cNvPr id="17" name="Pladsholder til indhold 16">
            <a:extLst>
              <a:ext uri="{FF2B5EF4-FFF2-40B4-BE49-F238E27FC236}">
                <a16:creationId xmlns:a16="http://schemas.microsoft.com/office/drawing/2014/main" id="{E4A34B2E-8EAE-46C3-8858-7D9A9941123D}"/>
              </a:ext>
            </a:extLst>
          </p:cNvPr>
          <p:cNvSpPr>
            <a:spLocks noGrp="1"/>
          </p:cNvSpPr>
          <p:nvPr>
            <p:ph sz="half" idx="1"/>
          </p:nvPr>
        </p:nvSpPr>
        <p:spPr>
          <a:xfrm>
            <a:off x="838200" y="1253331"/>
            <a:ext cx="3490732" cy="4923632"/>
          </a:xfrm>
        </p:spPr>
        <p:txBody>
          <a:bodyPr>
            <a:normAutofit/>
          </a:bodyPr>
          <a:lstStyle/>
          <a:p>
            <a:pPr marL="0" indent="0">
              <a:buNone/>
            </a:pPr>
            <a:r>
              <a:rPr lang="da-DK" sz="1600" dirty="0"/>
              <a:t>Kort beskrivelse af dine overvejelser bag din informationsarkitektur.</a:t>
            </a:r>
          </a:p>
          <a:p>
            <a:pPr marL="0" indent="0">
              <a:buNone/>
            </a:pPr>
            <a:r>
              <a:rPr lang="da-DK" sz="1600" dirty="0"/>
              <a:t>(Marker gerne i din IA hvilke sider, du har programmeret.)</a:t>
            </a:r>
          </a:p>
        </p:txBody>
      </p:sp>
      <p:sp>
        <p:nvSpPr>
          <p:cNvPr id="27" name="Rektangel 26">
            <a:extLst>
              <a:ext uri="{FF2B5EF4-FFF2-40B4-BE49-F238E27FC236}">
                <a16:creationId xmlns:a16="http://schemas.microsoft.com/office/drawing/2014/main" id="{58C670C5-2D7A-4301-A5F3-379E42D1C9D5}"/>
              </a:ext>
            </a:extLst>
          </p:cNvPr>
          <p:cNvSpPr/>
          <p:nvPr/>
        </p:nvSpPr>
        <p:spPr>
          <a:xfrm>
            <a:off x="5167544" y="1090613"/>
            <a:ext cx="6572250" cy="50863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t>Indsæt informations  arkitektur</a:t>
            </a:r>
          </a:p>
        </p:txBody>
      </p:sp>
      <p:pic>
        <p:nvPicPr>
          <p:cNvPr id="3" name="Billede 2" descr="Et billede, der indeholder tekst&#10;&#10;Automatisk genereret beskrivelse">
            <a:extLst>
              <a:ext uri="{FF2B5EF4-FFF2-40B4-BE49-F238E27FC236}">
                <a16:creationId xmlns:a16="http://schemas.microsoft.com/office/drawing/2014/main" id="{DFF15F76-E386-4E48-B4E7-25ED50DDF3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1794" y="1027906"/>
            <a:ext cx="6858000" cy="5143500"/>
          </a:xfrm>
          <a:prstGeom prst="rect">
            <a:avLst/>
          </a:prstGeom>
        </p:spPr>
      </p:pic>
    </p:spTree>
    <p:extLst>
      <p:ext uri="{BB962C8B-B14F-4D97-AF65-F5344CB8AC3E}">
        <p14:creationId xmlns:p14="http://schemas.microsoft.com/office/powerpoint/2010/main" val="14285021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A82E4A-28A3-424C-90EE-4BFDED0EEA9B}"/>
              </a:ext>
            </a:extLst>
          </p:cNvPr>
          <p:cNvSpPr>
            <a:spLocks noGrp="1"/>
          </p:cNvSpPr>
          <p:nvPr>
            <p:ph type="title"/>
          </p:nvPr>
        </p:nvSpPr>
        <p:spPr/>
        <p:txBody>
          <a:bodyPr/>
          <a:lstStyle/>
          <a:p>
            <a:r>
              <a:rPr lang="da-DK" dirty="0"/>
              <a:t>Artikler</a:t>
            </a:r>
          </a:p>
        </p:txBody>
      </p:sp>
      <p:sp>
        <p:nvSpPr>
          <p:cNvPr id="7" name="Pladsholder til indhold 16">
            <a:extLst>
              <a:ext uri="{FF2B5EF4-FFF2-40B4-BE49-F238E27FC236}">
                <a16:creationId xmlns:a16="http://schemas.microsoft.com/office/drawing/2014/main" id="{83734754-516E-4B84-AD06-96845360FE0A}"/>
              </a:ext>
            </a:extLst>
          </p:cNvPr>
          <p:cNvSpPr>
            <a:spLocks noGrp="1"/>
          </p:cNvSpPr>
          <p:nvPr>
            <p:ph sz="half" idx="1"/>
          </p:nvPr>
        </p:nvSpPr>
        <p:spPr>
          <a:xfrm>
            <a:off x="711200" y="1617504"/>
            <a:ext cx="4022846" cy="4351338"/>
          </a:xfrm>
        </p:spPr>
        <p:txBody>
          <a:bodyPr>
            <a:normAutofit/>
          </a:bodyPr>
          <a:lstStyle/>
          <a:p>
            <a:pPr marL="0" indent="0">
              <a:buNone/>
            </a:pPr>
            <a:r>
              <a:rPr lang="da-DK" sz="1600" dirty="0"/>
              <a:t>Kortfattet beskrivelse af dine overvejelser bag dit content.</a:t>
            </a:r>
          </a:p>
          <a:p>
            <a:pPr marL="0" indent="0">
              <a:buNone/>
            </a:pPr>
            <a:r>
              <a:rPr lang="da-DK" sz="1600" dirty="0"/>
              <a:t>Argumenter for, hvordan dit magasin, dine artikler og dine content-typer lever op til de ønsker, som din persona (målgruppe) har til dit magasin</a:t>
            </a:r>
            <a:r>
              <a:rPr lang="da-DK" sz="1600" b="0" i="0" dirty="0">
                <a:solidFill>
                  <a:srgbClr val="2D3B45"/>
                </a:solidFill>
                <a:effectLst/>
              </a:rPr>
              <a:t>.</a:t>
            </a:r>
            <a:r>
              <a:rPr lang="da-DK" sz="1600" dirty="0"/>
              <a:t> </a:t>
            </a:r>
            <a:br>
              <a:rPr lang="da-DK" sz="1600" dirty="0"/>
            </a:br>
            <a:br>
              <a:rPr lang="da-DK" sz="1600" dirty="0"/>
            </a:br>
            <a:r>
              <a:rPr lang="da-DK" sz="1600" dirty="0"/>
              <a:t>Min 1 </a:t>
            </a:r>
            <a:r>
              <a:rPr lang="da-DK" sz="1600" dirty="0" err="1"/>
              <a:t>artikle</a:t>
            </a:r>
            <a:r>
              <a:rPr lang="da-DK" sz="1600" dirty="0"/>
              <a:t> forklare lidt om økologi og fast </a:t>
            </a:r>
            <a:r>
              <a:rPr lang="da-DK" sz="1600" dirty="0" err="1"/>
              <a:t>food</a:t>
            </a:r>
            <a:br>
              <a:rPr lang="da-DK" sz="1600" dirty="0"/>
            </a:br>
            <a:br>
              <a:rPr lang="da-DK" sz="1600" dirty="0"/>
            </a:br>
            <a:r>
              <a:rPr lang="da-DK" sz="1600" dirty="0"/>
              <a:t>mine 2 andre artikler har opskrifter som er hurtige og nemme at lave på en hverdag selvom man ikke </a:t>
            </a:r>
            <a:r>
              <a:rPr lang="da-DK" sz="1600"/>
              <a:t>har meget tid. </a:t>
            </a:r>
            <a:endParaRPr lang="da-DK" sz="1600" dirty="0"/>
          </a:p>
          <a:p>
            <a:pPr marL="0" indent="0">
              <a:buNone/>
            </a:pPr>
            <a:endParaRPr lang="da-DK" sz="1800" dirty="0"/>
          </a:p>
        </p:txBody>
      </p:sp>
      <p:sp>
        <p:nvSpPr>
          <p:cNvPr id="5" name="Rektangel 4">
            <a:extLst>
              <a:ext uri="{FF2B5EF4-FFF2-40B4-BE49-F238E27FC236}">
                <a16:creationId xmlns:a16="http://schemas.microsoft.com/office/drawing/2014/main" id="{74F63DA2-82F3-46B4-B140-115CCDD9DEAB}"/>
              </a:ext>
            </a:extLst>
          </p:cNvPr>
          <p:cNvSpPr/>
          <p:nvPr/>
        </p:nvSpPr>
        <p:spPr>
          <a:xfrm rot="16200000">
            <a:off x="3001239" y="2465972"/>
            <a:ext cx="6103746" cy="1902052"/>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da-DK" dirty="0"/>
              <a:t>Indsæt klip af artikler</a:t>
            </a:r>
          </a:p>
        </p:txBody>
      </p:sp>
      <p:sp>
        <p:nvSpPr>
          <p:cNvPr id="8" name="Rektangel 7">
            <a:extLst>
              <a:ext uri="{FF2B5EF4-FFF2-40B4-BE49-F238E27FC236}">
                <a16:creationId xmlns:a16="http://schemas.microsoft.com/office/drawing/2014/main" id="{62FDF5C7-FE8C-4D77-9B6E-9DE746885DA9}"/>
              </a:ext>
            </a:extLst>
          </p:cNvPr>
          <p:cNvSpPr/>
          <p:nvPr/>
        </p:nvSpPr>
        <p:spPr>
          <a:xfrm rot="16200000">
            <a:off x="5176070" y="2489976"/>
            <a:ext cx="6103746" cy="1902052"/>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da-DK" dirty="0"/>
              <a:t>Indsæt klip af artikler</a:t>
            </a:r>
          </a:p>
        </p:txBody>
      </p:sp>
      <p:sp>
        <p:nvSpPr>
          <p:cNvPr id="9" name="Rektangel 8">
            <a:extLst>
              <a:ext uri="{FF2B5EF4-FFF2-40B4-BE49-F238E27FC236}">
                <a16:creationId xmlns:a16="http://schemas.microsoft.com/office/drawing/2014/main" id="{2AF1CD81-4856-476A-BA99-9A7BD1F2CD4F}"/>
              </a:ext>
            </a:extLst>
          </p:cNvPr>
          <p:cNvSpPr/>
          <p:nvPr/>
        </p:nvSpPr>
        <p:spPr>
          <a:xfrm rot="16200000">
            <a:off x="7350901" y="2489976"/>
            <a:ext cx="6103746" cy="1902052"/>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da-DK" dirty="0"/>
              <a:t>Indsæt klip af artikler</a:t>
            </a:r>
          </a:p>
        </p:txBody>
      </p:sp>
    </p:spTree>
    <p:extLst>
      <p:ext uri="{BB962C8B-B14F-4D97-AF65-F5344CB8AC3E}">
        <p14:creationId xmlns:p14="http://schemas.microsoft.com/office/powerpoint/2010/main" val="2307139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020791-177C-4CCF-88F1-48963E622639}"/>
              </a:ext>
            </a:extLst>
          </p:cNvPr>
          <p:cNvSpPr>
            <a:spLocks noGrp="1"/>
          </p:cNvSpPr>
          <p:nvPr>
            <p:ph type="title"/>
          </p:nvPr>
        </p:nvSpPr>
        <p:spPr/>
        <p:txBody>
          <a:bodyPr/>
          <a:lstStyle/>
          <a:p>
            <a:r>
              <a:rPr lang="da-DK" dirty="0"/>
              <a:t>Design proces: Brainstorm(s)</a:t>
            </a:r>
          </a:p>
        </p:txBody>
      </p:sp>
      <p:sp>
        <p:nvSpPr>
          <p:cNvPr id="5" name="Tekstfelt 4">
            <a:extLst>
              <a:ext uri="{FF2B5EF4-FFF2-40B4-BE49-F238E27FC236}">
                <a16:creationId xmlns:a16="http://schemas.microsoft.com/office/drawing/2014/main" id="{A832252B-17B1-4090-88EF-FA1C20BC040D}"/>
              </a:ext>
            </a:extLst>
          </p:cNvPr>
          <p:cNvSpPr txBox="1"/>
          <p:nvPr/>
        </p:nvSpPr>
        <p:spPr>
          <a:xfrm>
            <a:off x="3495554" y="3429000"/>
            <a:ext cx="4201611" cy="369332"/>
          </a:xfrm>
          <a:prstGeom prst="rect">
            <a:avLst/>
          </a:prstGeom>
          <a:noFill/>
        </p:spPr>
        <p:txBody>
          <a:bodyPr wrap="square" rtlCol="0">
            <a:spAutoFit/>
          </a:bodyPr>
          <a:lstStyle/>
          <a:p>
            <a:r>
              <a:rPr lang="da-DK" dirty="0">
                <a:solidFill>
                  <a:schemeClr val="bg1"/>
                </a:solidFill>
              </a:rPr>
              <a:t>Indsæt brainstorm(s)</a:t>
            </a:r>
          </a:p>
        </p:txBody>
      </p:sp>
      <p:pic>
        <p:nvPicPr>
          <p:cNvPr id="8" name="Billede 7" descr="Et billede, der indeholder tekst, konvolut, kvittering&#10;&#10;Automatisk genereret beskrivelse">
            <a:extLst>
              <a:ext uri="{FF2B5EF4-FFF2-40B4-BE49-F238E27FC236}">
                <a16:creationId xmlns:a16="http://schemas.microsoft.com/office/drawing/2014/main" id="{F9955724-A67B-DF43-A337-0C7172DC5A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6863" y="1277938"/>
            <a:ext cx="7192433" cy="5394325"/>
          </a:xfrm>
          <a:prstGeom prst="rect">
            <a:avLst/>
          </a:prstGeom>
        </p:spPr>
      </p:pic>
    </p:spTree>
    <p:extLst>
      <p:ext uri="{BB962C8B-B14F-4D97-AF65-F5344CB8AC3E}">
        <p14:creationId xmlns:p14="http://schemas.microsoft.com/office/powerpoint/2010/main" val="3737143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ktangel 5">
            <a:extLst>
              <a:ext uri="{FF2B5EF4-FFF2-40B4-BE49-F238E27FC236}">
                <a16:creationId xmlns:a16="http://schemas.microsoft.com/office/drawing/2014/main" id="{7B246514-0800-437C-B4F9-CDFEBDC6D7B1}"/>
              </a:ext>
            </a:extLst>
          </p:cNvPr>
          <p:cNvSpPr/>
          <p:nvPr/>
        </p:nvSpPr>
        <p:spPr>
          <a:xfrm>
            <a:off x="1917877" y="3081577"/>
            <a:ext cx="7799070" cy="2849925"/>
          </a:xfrm>
          <a:prstGeom prst="rect">
            <a:avLst/>
          </a:prstGeom>
          <a:solidFill>
            <a:schemeClr val="bg2">
              <a:lumMod val="9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2" name="Titel 1">
            <a:extLst>
              <a:ext uri="{FF2B5EF4-FFF2-40B4-BE49-F238E27FC236}">
                <a16:creationId xmlns:a16="http://schemas.microsoft.com/office/drawing/2014/main" id="{39020791-177C-4CCF-88F1-48963E622639}"/>
              </a:ext>
            </a:extLst>
          </p:cNvPr>
          <p:cNvSpPr>
            <a:spLocks noGrp="1"/>
          </p:cNvSpPr>
          <p:nvPr>
            <p:ph type="title"/>
          </p:nvPr>
        </p:nvSpPr>
        <p:spPr/>
        <p:txBody>
          <a:bodyPr/>
          <a:lstStyle/>
          <a:p>
            <a:r>
              <a:rPr lang="da-DK" dirty="0"/>
              <a:t>Design proces: Håndskitser</a:t>
            </a:r>
          </a:p>
        </p:txBody>
      </p:sp>
      <p:sp>
        <p:nvSpPr>
          <p:cNvPr id="5" name="Tekstfelt 4">
            <a:extLst>
              <a:ext uri="{FF2B5EF4-FFF2-40B4-BE49-F238E27FC236}">
                <a16:creationId xmlns:a16="http://schemas.microsoft.com/office/drawing/2014/main" id="{A832252B-17B1-4090-88EF-FA1C20BC040D}"/>
              </a:ext>
            </a:extLst>
          </p:cNvPr>
          <p:cNvSpPr txBox="1"/>
          <p:nvPr/>
        </p:nvSpPr>
        <p:spPr>
          <a:xfrm>
            <a:off x="3495554" y="3429000"/>
            <a:ext cx="4201611" cy="369332"/>
          </a:xfrm>
          <a:prstGeom prst="rect">
            <a:avLst/>
          </a:prstGeom>
          <a:noFill/>
        </p:spPr>
        <p:txBody>
          <a:bodyPr wrap="square" rtlCol="0">
            <a:spAutoFit/>
          </a:bodyPr>
          <a:lstStyle/>
          <a:p>
            <a:r>
              <a:rPr lang="da-DK" dirty="0">
                <a:solidFill>
                  <a:schemeClr val="bg1"/>
                </a:solidFill>
              </a:rPr>
              <a:t>Indsæt alle skitser lavet i hånden</a:t>
            </a:r>
          </a:p>
        </p:txBody>
      </p:sp>
      <p:pic>
        <p:nvPicPr>
          <p:cNvPr id="4" name="Billede 3" descr="Et billede, der indeholder tekst&#10;&#10;Automatisk genereret beskrivelse">
            <a:extLst>
              <a:ext uri="{FF2B5EF4-FFF2-40B4-BE49-F238E27FC236}">
                <a16:creationId xmlns:a16="http://schemas.microsoft.com/office/drawing/2014/main" id="{1E03AFB0-FAA5-514E-A426-76C980702A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400" y="1406525"/>
            <a:ext cx="6781800" cy="5086350"/>
          </a:xfrm>
          <a:prstGeom prst="rect">
            <a:avLst/>
          </a:prstGeom>
        </p:spPr>
      </p:pic>
    </p:spTree>
    <p:extLst>
      <p:ext uri="{BB962C8B-B14F-4D97-AF65-F5344CB8AC3E}">
        <p14:creationId xmlns:p14="http://schemas.microsoft.com/office/powerpoint/2010/main" val="40420733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ktangel 5">
            <a:extLst>
              <a:ext uri="{FF2B5EF4-FFF2-40B4-BE49-F238E27FC236}">
                <a16:creationId xmlns:a16="http://schemas.microsoft.com/office/drawing/2014/main" id="{7B246514-0800-437C-B4F9-CDFEBDC6D7B1}"/>
              </a:ext>
            </a:extLst>
          </p:cNvPr>
          <p:cNvSpPr/>
          <p:nvPr/>
        </p:nvSpPr>
        <p:spPr>
          <a:xfrm>
            <a:off x="1030147" y="1690688"/>
            <a:ext cx="10515600" cy="4605940"/>
          </a:xfrm>
          <a:prstGeom prst="rect">
            <a:avLst/>
          </a:prstGeom>
          <a:solidFill>
            <a:schemeClr val="bg2">
              <a:lumMod val="9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2" name="Titel 1">
            <a:extLst>
              <a:ext uri="{FF2B5EF4-FFF2-40B4-BE49-F238E27FC236}">
                <a16:creationId xmlns:a16="http://schemas.microsoft.com/office/drawing/2014/main" id="{39020791-177C-4CCF-88F1-48963E622639}"/>
              </a:ext>
            </a:extLst>
          </p:cNvPr>
          <p:cNvSpPr>
            <a:spLocks noGrp="1"/>
          </p:cNvSpPr>
          <p:nvPr>
            <p:ph type="title"/>
          </p:nvPr>
        </p:nvSpPr>
        <p:spPr/>
        <p:txBody>
          <a:bodyPr/>
          <a:lstStyle/>
          <a:p>
            <a:r>
              <a:rPr lang="da-DK" dirty="0"/>
              <a:t>Design proces: Forsøg i Photoshop</a:t>
            </a:r>
          </a:p>
        </p:txBody>
      </p:sp>
      <p:sp>
        <p:nvSpPr>
          <p:cNvPr id="5" name="Tekstfelt 4">
            <a:extLst>
              <a:ext uri="{FF2B5EF4-FFF2-40B4-BE49-F238E27FC236}">
                <a16:creationId xmlns:a16="http://schemas.microsoft.com/office/drawing/2014/main" id="{A832252B-17B1-4090-88EF-FA1C20BC040D}"/>
              </a:ext>
            </a:extLst>
          </p:cNvPr>
          <p:cNvSpPr txBox="1"/>
          <p:nvPr/>
        </p:nvSpPr>
        <p:spPr>
          <a:xfrm>
            <a:off x="3298786" y="3429000"/>
            <a:ext cx="5960962" cy="369332"/>
          </a:xfrm>
          <a:prstGeom prst="rect">
            <a:avLst/>
          </a:prstGeom>
          <a:noFill/>
        </p:spPr>
        <p:txBody>
          <a:bodyPr wrap="square" rtlCol="0">
            <a:spAutoFit/>
          </a:bodyPr>
          <a:lstStyle/>
          <a:p>
            <a:r>
              <a:rPr lang="da-DK" dirty="0">
                <a:solidFill>
                  <a:schemeClr val="bg1"/>
                </a:solidFill>
              </a:rPr>
              <a:t>Dette har jeg ikke fået gjort</a:t>
            </a:r>
          </a:p>
        </p:txBody>
      </p:sp>
      <p:pic>
        <p:nvPicPr>
          <p:cNvPr id="4" name="Billede 3" descr="Et billede, der indeholder tekst, indendørs, forskellig, adskillige&#10;&#10;Automatisk genereret beskrivelse">
            <a:extLst>
              <a:ext uri="{FF2B5EF4-FFF2-40B4-BE49-F238E27FC236}">
                <a16:creationId xmlns:a16="http://schemas.microsoft.com/office/drawing/2014/main" id="{AE2DACA1-0708-7340-8161-2782480C89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06642"/>
            <a:ext cx="12192000" cy="5174032"/>
          </a:xfrm>
          <a:prstGeom prst="rect">
            <a:avLst/>
          </a:prstGeom>
        </p:spPr>
      </p:pic>
    </p:spTree>
    <p:extLst>
      <p:ext uri="{BB962C8B-B14F-4D97-AF65-F5344CB8AC3E}">
        <p14:creationId xmlns:p14="http://schemas.microsoft.com/office/powerpoint/2010/main" val="1829237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ktangel 5">
            <a:extLst>
              <a:ext uri="{FF2B5EF4-FFF2-40B4-BE49-F238E27FC236}">
                <a16:creationId xmlns:a16="http://schemas.microsoft.com/office/drawing/2014/main" id="{7B246514-0800-437C-B4F9-CDFEBDC6D7B1}"/>
              </a:ext>
            </a:extLst>
          </p:cNvPr>
          <p:cNvSpPr/>
          <p:nvPr/>
        </p:nvSpPr>
        <p:spPr>
          <a:xfrm>
            <a:off x="1030147" y="1690688"/>
            <a:ext cx="10515600" cy="4605940"/>
          </a:xfrm>
          <a:prstGeom prst="rect">
            <a:avLst/>
          </a:prstGeom>
          <a:solidFill>
            <a:schemeClr val="bg2">
              <a:lumMod val="9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2" name="Titel 1">
            <a:extLst>
              <a:ext uri="{FF2B5EF4-FFF2-40B4-BE49-F238E27FC236}">
                <a16:creationId xmlns:a16="http://schemas.microsoft.com/office/drawing/2014/main" id="{39020791-177C-4CCF-88F1-48963E622639}"/>
              </a:ext>
            </a:extLst>
          </p:cNvPr>
          <p:cNvSpPr>
            <a:spLocks noGrp="1"/>
          </p:cNvSpPr>
          <p:nvPr>
            <p:ph type="title"/>
          </p:nvPr>
        </p:nvSpPr>
        <p:spPr/>
        <p:txBody>
          <a:bodyPr/>
          <a:lstStyle/>
          <a:p>
            <a:r>
              <a:rPr lang="da-DK" dirty="0"/>
              <a:t>Design proces: </a:t>
            </a:r>
            <a:r>
              <a:rPr lang="da-DK" dirty="0" err="1"/>
              <a:t>Moodboard</a:t>
            </a:r>
            <a:endParaRPr lang="da-DK" dirty="0"/>
          </a:p>
        </p:txBody>
      </p:sp>
      <p:sp>
        <p:nvSpPr>
          <p:cNvPr id="5" name="Tekstfelt 4">
            <a:extLst>
              <a:ext uri="{FF2B5EF4-FFF2-40B4-BE49-F238E27FC236}">
                <a16:creationId xmlns:a16="http://schemas.microsoft.com/office/drawing/2014/main" id="{A832252B-17B1-4090-88EF-FA1C20BC040D}"/>
              </a:ext>
            </a:extLst>
          </p:cNvPr>
          <p:cNvSpPr txBox="1"/>
          <p:nvPr/>
        </p:nvSpPr>
        <p:spPr>
          <a:xfrm>
            <a:off x="3298786" y="3429000"/>
            <a:ext cx="5960962" cy="369332"/>
          </a:xfrm>
          <a:prstGeom prst="rect">
            <a:avLst/>
          </a:prstGeom>
          <a:noFill/>
        </p:spPr>
        <p:txBody>
          <a:bodyPr wrap="square" rtlCol="0">
            <a:spAutoFit/>
          </a:bodyPr>
          <a:lstStyle/>
          <a:p>
            <a:r>
              <a:rPr lang="da-DK" dirty="0">
                <a:solidFill>
                  <a:schemeClr val="bg1"/>
                </a:solidFill>
              </a:rPr>
              <a:t>Indsæt </a:t>
            </a:r>
            <a:r>
              <a:rPr lang="da-DK" dirty="0" err="1">
                <a:solidFill>
                  <a:schemeClr val="bg1"/>
                </a:solidFill>
              </a:rPr>
              <a:t>moodboard</a:t>
            </a:r>
            <a:r>
              <a:rPr lang="da-DK" dirty="0">
                <a:solidFill>
                  <a:schemeClr val="bg1"/>
                </a:solidFill>
              </a:rPr>
              <a:t>(s)</a:t>
            </a:r>
          </a:p>
        </p:txBody>
      </p:sp>
      <p:pic>
        <p:nvPicPr>
          <p:cNvPr id="4" name="Billede 3" descr="Et billede, der indeholder tekst, mad, forskellig, snacks&#10;&#10;Automatisk genereret beskrivelse">
            <a:extLst>
              <a:ext uri="{FF2B5EF4-FFF2-40B4-BE49-F238E27FC236}">
                <a16:creationId xmlns:a16="http://schemas.microsoft.com/office/drawing/2014/main" id="{973F96C2-D44E-0744-A112-DDB8A87A23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253" y="1414596"/>
            <a:ext cx="9626328" cy="5443404"/>
          </a:xfrm>
          <a:prstGeom prst="rect">
            <a:avLst/>
          </a:prstGeom>
        </p:spPr>
      </p:pic>
    </p:spTree>
    <p:extLst>
      <p:ext uri="{BB962C8B-B14F-4D97-AF65-F5344CB8AC3E}">
        <p14:creationId xmlns:p14="http://schemas.microsoft.com/office/powerpoint/2010/main" val="813793073"/>
      </p:ext>
    </p:extLst>
  </p:cSld>
  <p:clrMapOvr>
    <a:masterClrMapping/>
  </p:clrMapOvr>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1109</TotalTime>
  <Words>421</Words>
  <Application>Microsoft Macintosh PowerPoint</Application>
  <PresentationFormat>Widescreen</PresentationFormat>
  <Paragraphs>35</Paragraphs>
  <Slides>12</Slides>
  <Notes>1</Notes>
  <HiddenSlides>0</HiddenSlides>
  <MMClips>0</MMClips>
  <ScaleCrop>false</ScaleCrop>
  <HeadingPairs>
    <vt:vector size="6" baseType="variant">
      <vt:variant>
        <vt:lpstr>Benyttede skrifttyper</vt:lpstr>
      </vt:variant>
      <vt:variant>
        <vt:i4>3</vt:i4>
      </vt:variant>
      <vt:variant>
        <vt:lpstr>Tema</vt:lpstr>
      </vt:variant>
      <vt:variant>
        <vt:i4>1</vt:i4>
      </vt:variant>
      <vt:variant>
        <vt:lpstr>Slidetitler</vt:lpstr>
      </vt:variant>
      <vt:variant>
        <vt:i4>12</vt:i4>
      </vt:variant>
    </vt:vector>
  </HeadingPairs>
  <TitlesOfParts>
    <vt:vector size="16" baseType="lpstr">
      <vt:lpstr>Arial</vt:lpstr>
      <vt:lpstr>Calibri</vt:lpstr>
      <vt:lpstr>Calibri Light</vt:lpstr>
      <vt:lpstr>Office-tema</vt:lpstr>
      <vt:lpstr>Trelloplan</vt:lpstr>
      <vt:lpstr>Research</vt:lpstr>
      <vt:lpstr>Persona</vt:lpstr>
      <vt:lpstr>Informationsarkitektur </vt:lpstr>
      <vt:lpstr>Artikler</vt:lpstr>
      <vt:lpstr>Design proces: Brainstorm(s)</vt:lpstr>
      <vt:lpstr>Design proces: Håndskitser</vt:lpstr>
      <vt:lpstr>Design proces: Forsøg i Photoshop</vt:lpstr>
      <vt:lpstr>Design proces: Moodboard</vt:lpstr>
      <vt:lpstr>Design proces: Detaljerede skitser</vt:lpstr>
      <vt:lpstr>Design proces: Mockup(s)</vt:lpstr>
      <vt:lpstr>Dine overvejelser omkring design og designproces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PowerPoint-præsentation</dc:title>
  <dc:creator>Helene H. Madsen</dc:creator>
  <cp:lastModifiedBy>Christian William Winkler (EAACWW)</cp:lastModifiedBy>
  <cp:revision>34</cp:revision>
  <dcterms:created xsi:type="dcterms:W3CDTF">2021-03-08T09:37:11Z</dcterms:created>
  <dcterms:modified xsi:type="dcterms:W3CDTF">2022-03-31T16:22:02Z</dcterms:modified>
</cp:coreProperties>
</file>

<file path=docProps/thumbnail.jpeg>
</file>